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s-ES" smtClean="0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s-ES" smtClean="0"/>
              <a:t>‹#›</a:t>
            </a:fld>
            <a:endParaRPr lang="es-E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Click icon to add picture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ONLYOFFICE/6.4.2.6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