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6858000" cy="9144000"/>
  <p:defaultTextStyle>
    <a:defPPr>
      <a:defRPr lang="ko-KR"/>
    </a:defPPr>
    <a:lvl1pPr marL="0" algn="l" defTabSz="4176224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8112" algn="l" defTabSz="4176224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6224" algn="l" defTabSz="4176224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4336" algn="l" defTabSz="4176224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52447" algn="l" defTabSz="4176224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40559" algn="l" defTabSz="4176224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8671" algn="l" defTabSz="4176224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6783" algn="l" defTabSz="4176224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704895" algn="l" defTabSz="4176224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ABD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E3254-D9CB-4F07-91FC-A9D2F8F9BF2F}" v="113" dt="2018-12-19T14:15:34.377"/>
  </p1510:revLst>
</p1510:revInfo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6"/>
    <p:restoredTop sz="94638"/>
  </p:normalViewPr>
  <p:slideViewPr>
    <p:cSldViewPr>
      <p:cViewPr>
        <p:scale>
          <a:sx n="100" d="100"/>
          <a:sy n="100" d="100"/>
        </p:scale>
        <p:origin x="-8886" y="-11682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훈석 송" userId="cbed0246ebe74a05" providerId="LiveId" clId="{EC3F2ACA-2E3F-4B17-AC84-0DDA3ADA8928}"/>
    <pc:docChg chg="undo custSel addSld delSld modSld">
      <pc:chgData name="훈석 송" userId="cbed0246ebe74a05" providerId="LiveId" clId="{EC3F2ACA-2E3F-4B17-AC84-0DDA3ADA8928}" dt="2018-12-18T08:55:38.077" v="598"/>
      <pc:docMkLst>
        <pc:docMk/>
      </pc:docMkLst>
      <pc:sldChg chg="addSp delSp modSp">
        <pc:chgData name="훈석 송" userId="cbed0246ebe74a05" providerId="LiveId" clId="{EC3F2ACA-2E3F-4B17-AC84-0DDA3ADA8928}" dt="2018-12-18T08:55:38.077" v="598"/>
        <pc:sldMkLst>
          <pc:docMk/>
          <pc:sldMk cId="0" sldId="256"/>
        </pc:sldMkLst>
        <pc:spChg chg="mod">
          <ac:chgData name="훈석 송" userId="cbed0246ebe74a05" providerId="LiveId" clId="{EC3F2ACA-2E3F-4B17-AC84-0DDA3ADA8928}" dt="2018-12-17T09:40:42.097" v="517" actId="207"/>
          <ac:spMkLst>
            <pc:docMk/>
            <pc:sldMk cId="0" sldId="256"/>
            <ac:spMk id="4" creationId="{00000000-0000-0000-0000-000000000000}"/>
          </ac:spMkLst>
        </pc:spChg>
        <pc:spChg chg="mod">
          <ac:chgData name="훈석 송" userId="cbed0246ebe74a05" providerId="LiveId" clId="{EC3F2ACA-2E3F-4B17-AC84-0DDA3ADA8928}" dt="2018-12-17T09:44:53.701" v="585" actId="20577"/>
          <ac:spMkLst>
            <pc:docMk/>
            <pc:sldMk cId="0" sldId="256"/>
            <ac:spMk id="6" creationId="{00000000-0000-0000-0000-000000000000}"/>
          </ac:spMkLst>
        </pc:spChg>
        <pc:spChg chg="del mod">
          <ac:chgData name="훈석 송" userId="cbed0246ebe74a05" providerId="LiveId" clId="{EC3F2ACA-2E3F-4B17-AC84-0DDA3ADA8928}" dt="2018-12-17T09:42:53.575" v="548" actId="478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훈석 송" userId="cbed0246ebe74a05" providerId="LiveId" clId="{EC3F2ACA-2E3F-4B17-AC84-0DDA3ADA8928}" dt="2018-12-17T09:42:55.953" v="550" actId="47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훈석 송" userId="cbed0246ebe74a05" providerId="LiveId" clId="{EC3F2ACA-2E3F-4B17-AC84-0DDA3ADA8928}" dt="2018-12-17T09:35:57.438" v="479" actId="1076"/>
          <ac:spMkLst>
            <pc:docMk/>
            <pc:sldMk cId="0" sldId="256"/>
            <ac:spMk id="12" creationId="{00000000-0000-0000-0000-000000000000}"/>
          </ac:spMkLst>
        </pc:spChg>
        <pc:spChg chg="del mod">
          <ac:chgData name="훈석 송" userId="cbed0246ebe74a05" providerId="LiveId" clId="{EC3F2ACA-2E3F-4B17-AC84-0DDA3ADA8928}" dt="2018-12-17T09:42:52.869" v="547" actId="478"/>
          <ac:spMkLst>
            <pc:docMk/>
            <pc:sldMk cId="0" sldId="256"/>
            <ac:spMk id="20" creationId="{00000000-0000-0000-0000-000000000000}"/>
          </ac:spMkLst>
        </pc:spChg>
        <pc:spChg chg="del mod">
          <ac:chgData name="훈석 송" userId="cbed0246ebe74a05" providerId="LiveId" clId="{EC3F2ACA-2E3F-4B17-AC84-0DDA3ADA8928}" dt="2018-12-17T09:42:52.349" v="546" actId="478"/>
          <ac:spMkLst>
            <pc:docMk/>
            <pc:sldMk cId="0" sldId="256"/>
            <ac:spMk id="21" creationId="{00000000-0000-0000-0000-000000000000}"/>
          </ac:spMkLst>
        </pc:spChg>
        <pc:spChg chg="mod">
          <ac:chgData name="훈석 송" userId="cbed0246ebe74a05" providerId="LiveId" clId="{EC3F2ACA-2E3F-4B17-AC84-0DDA3ADA8928}" dt="2018-12-17T09:40:59.935" v="518" actId="207"/>
          <ac:spMkLst>
            <pc:docMk/>
            <pc:sldMk cId="0" sldId="256"/>
            <ac:spMk id="26" creationId="{00000000-0000-0000-0000-000000000000}"/>
          </ac:spMkLst>
        </pc:spChg>
        <pc:spChg chg="mod">
          <ac:chgData name="훈석 송" userId="cbed0246ebe74a05" providerId="LiveId" clId="{EC3F2ACA-2E3F-4B17-AC84-0DDA3ADA8928}" dt="2018-12-17T09:36:11.223" v="484" actId="1076"/>
          <ac:spMkLst>
            <pc:docMk/>
            <pc:sldMk cId="0" sldId="256"/>
            <ac:spMk id="36" creationId="{00000000-0000-0000-0000-000000000000}"/>
          </ac:spMkLst>
        </pc:spChg>
        <pc:spChg chg="add del mod">
          <ac:chgData name="훈석 송" userId="cbed0246ebe74a05" providerId="LiveId" clId="{EC3F2ACA-2E3F-4B17-AC84-0DDA3ADA8928}" dt="2018-12-17T09:40:10.789" v="516" actId="478"/>
          <ac:spMkLst>
            <pc:docMk/>
            <pc:sldMk cId="0" sldId="256"/>
            <ac:spMk id="68" creationId="{00000000-0000-0000-0000-000000000000}"/>
          </ac:spMkLst>
        </pc:spChg>
        <pc:spChg chg="del mod">
          <ac:chgData name="훈석 송" userId="cbed0246ebe74a05" providerId="LiveId" clId="{EC3F2ACA-2E3F-4B17-AC84-0DDA3ADA8928}" dt="2018-12-17T09:38:43.048" v="507" actId="478"/>
          <ac:spMkLst>
            <pc:docMk/>
            <pc:sldMk cId="0" sldId="256"/>
            <ac:spMk id="69" creationId="{00000000-0000-0000-0000-000000000000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94" creationId="{6E091D4D-47A5-4903-B480-67499BA989C0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95" creationId="{0A068537-19C1-496C-AFCB-93CFB2AFDA6C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96" creationId="{ACFC040A-3624-47FA-A73F-B2EBF0C98A59}"/>
          </ac:spMkLst>
        </pc:spChg>
        <pc:spChg chg="add del mod">
          <ac:chgData name="훈석 송" userId="cbed0246ebe74a05" providerId="LiveId" clId="{EC3F2ACA-2E3F-4B17-AC84-0DDA3ADA8928}" dt="2018-12-17T09:42:37.571" v="544"/>
          <ac:spMkLst>
            <pc:docMk/>
            <pc:sldMk cId="0" sldId="256"/>
            <ac:spMk id="96" creationId="{B6C7D25C-D1C9-45E9-AC92-C5074972BFCC}"/>
          </ac:spMkLst>
        </pc:spChg>
        <pc:spChg chg="add mod">
          <ac:chgData name="훈석 송" userId="cbed0246ebe74a05" providerId="LiveId" clId="{EC3F2ACA-2E3F-4B17-AC84-0DDA3ADA8928}" dt="2018-12-17T09:42:36.418" v="540" actId="571"/>
          <ac:spMkLst>
            <pc:docMk/>
            <pc:sldMk cId="0" sldId="256"/>
            <ac:spMk id="97" creationId="{0D25414D-7331-47D0-A2A8-37E09719463E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97" creationId="{649BC26F-A3B8-4591-B232-ED5D11CD9DA6}"/>
          </ac:spMkLst>
        </pc:spChg>
        <pc:spChg chg="add mod">
          <ac:chgData name="훈석 송" userId="cbed0246ebe74a05" providerId="LiveId" clId="{EC3F2ACA-2E3F-4B17-AC84-0DDA3ADA8928}" dt="2018-12-17T09:43:13.980" v="551" actId="571"/>
          <ac:spMkLst>
            <pc:docMk/>
            <pc:sldMk cId="0" sldId="256"/>
            <ac:spMk id="98" creationId="{133A80C1-1280-47C9-8137-551A01F5A7AA}"/>
          </ac:spMkLst>
        </pc:spChg>
        <pc:spChg chg="add mod">
          <ac:chgData name="훈석 송" userId="cbed0246ebe74a05" providerId="LiveId" clId="{EC3F2ACA-2E3F-4B17-AC84-0DDA3ADA8928}" dt="2018-12-17T09:43:29.020" v="582"/>
          <ac:spMkLst>
            <pc:docMk/>
            <pc:sldMk cId="0" sldId="256"/>
            <ac:spMk id="99" creationId="{F0320EA3-5F53-42AD-879D-D551DC8D4F63}"/>
          </ac:spMkLst>
        </pc:spChg>
        <pc:spChg chg="add mod">
          <ac:chgData name="훈석 송" userId="cbed0246ebe74a05" providerId="LiveId" clId="{EC3F2ACA-2E3F-4B17-AC84-0DDA3ADA8928}" dt="2018-12-17T09:43:25.367" v="581"/>
          <ac:spMkLst>
            <pc:docMk/>
            <pc:sldMk cId="0" sldId="256"/>
            <ac:spMk id="102" creationId="{547FA57C-06DD-4761-BD25-68C378A052EC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03" creationId="{E365EB10-02C0-4C1F-9BC4-4488BECB00DE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04" creationId="{D23D3491-4CF1-499B-A7E0-C7FAF5809845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05" creationId="{97EFDE87-D7CA-44E6-B706-146E62C87F00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06" creationId="{348E618A-7AE1-4A47-B492-12F50C51CCF6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08" creationId="{111EAFA8-C843-4048-A5F5-04522D007489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09" creationId="{AEA18C2A-A2C7-497E-A5A2-8E6754B10200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11" creationId="{A7353F4C-617D-490D-A50A-D7BE0293CF45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12" creationId="{138C5251-E773-4B3F-9911-A3CC31CCC9A5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13" creationId="{60BC9880-D51E-4BA9-BE85-DD52D30F5F82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14" creationId="{2FB6997C-BE4A-4AC4-BF48-CF7287329E3D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15" creationId="{94D83007-987B-45DC-81C2-3926E1901B7F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16" creationId="{CAB74015-3D74-42EA-B85A-45C6292034D1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17" creationId="{CFD95316-5EEF-472D-B045-1955CF05370E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18" creationId="{0E8CFB14-E2CD-4252-BE3C-C21DD6FC50B8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20" creationId="{B90F2086-7662-4BB6-BBCF-708B62553606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21" creationId="{14D31AC9-D479-45E0-8695-4CCADEC88F21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22" creationId="{3C263F0E-EDCF-4FFF-A337-C114AB60419B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25" creationId="{B04CDB52-4719-4CA3-9313-2BF3A8875215}"/>
          </ac:spMkLst>
        </pc:spChg>
        <pc:spChg chg="mod">
          <ac:chgData name="훈석 송" userId="cbed0246ebe74a05" providerId="LiveId" clId="{EC3F2ACA-2E3F-4B17-AC84-0DDA3ADA8928}" dt="2018-12-17T09:39:01.008" v="511" actId="14100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훈석 송" userId="cbed0246ebe74a05" providerId="LiveId" clId="{EC3F2ACA-2E3F-4B17-AC84-0DDA3ADA8928}" dt="2018-12-17T09:38:33.871" v="502" actId="1076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훈석 송" userId="cbed0246ebe74a05" providerId="LiveId" clId="{EC3F2ACA-2E3F-4B17-AC84-0DDA3ADA8928}" dt="2018-12-17T09:39:15.648" v="513" actId="14100"/>
          <ac:spMkLst>
            <pc:docMk/>
            <pc:sldMk cId="0" sldId="256"/>
            <ac:spMk id="129" creationId="{00000000-0000-0000-0000-000000000000}"/>
          </ac:spMkLst>
        </pc:spChg>
        <pc:spChg chg="mod">
          <ac:chgData name="훈석 송" userId="cbed0246ebe74a05" providerId="LiveId" clId="{EC3F2ACA-2E3F-4B17-AC84-0DDA3ADA8928}" dt="2018-12-17T09:42:17.703" v="533" actId="1076"/>
          <ac:spMkLst>
            <pc:docMk/>
            <pc:sldMk cId="0" sldId="256"/>
            <ac:spMk id="130" creationId="{00000000-0000-0000-0000-000000000000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35" creationId="{619CB123-9522-4B3B-8270-BCC694671A01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38" creationId="{A6384AED-CB6A-4C7F-ADEE-BDA7711D7283}"/>
          </ac:spMkLst>
        </pc:spChg>
        <pc:spChg chg="mod">
          <ac:chgData name="훈석 송" userId="cbed0246ebe74a05" providerId="LiveId" clId="{EC3F2ACA-2E3F-4B17-AC84-0DDA3ADA8928}" dt="2018-12-17T09:41:34.320" v="522" actId="207"/>
          <ac:spMkLst>
            <pc:docMk/>
            <pc:sldMk cId="0" sldId="256"/>
            <ac:spMk id="143" creationId="{00000000-0000-0000-0000-000000000000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48" creationId="{34020588-78F2-4F41-8BE1-CD2E27F1A430}"/>
          </ac:spMkLst>
        </pc:spChg>
        <pc:spChg chg="del">
          <ac:chgData name="훈석 송" userId="cbed0246ebe74a05" providerId="LiveId" clId="{EC3F2ACA-2E3F-4B17-AC84-0DDA3ADA8928}" dt="2018-12-17T09:41:06.590" v="519" actId="478"/>
          <ac:spMkLst>
            <pc:docMk/>
            <pc:sldMk cId="0" sldId="256"/>
            <ac:spMk id="155" creationId="{00000000-0000-0000-0000-000000000000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55" creationId="{60E17A26-C5A7-4653-9F36-C2BC5EBAC750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56" creationId="{B1307C09-A600-49C5-A73D-43802B31DFFF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59" creationId="{BAC2DEF2-469F-4DCE-A7C7-2FB572E72380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61" creationId="{D88100AD-85C0-43B5-A6D4-85D9FB670544}"/>
          </ac:spMkLst>
        </pc:spChg>
        <pc:spChg chg="add">
          <ac:chgData name="훈석 송" userId="cbed0246ebe74a05" providerId="LiveId" clId="{EC3F2ACA-2E3F-4B17-AC84-0DDA3ADA8928}" dt="2018-12-18T08:55:31.950" v="595"/>
          <ac:spMkLst>
            <pc:docMk/>
            <pc:sldMk cId="0" sldId="256"/>
            <ac:spMk id="163" creationId="{4FD528A5-8A11-4590-82D5-C126AA3A75A2}"/>
          </ac:spMkLst>
        </pc:spChg>
        <pc:grpChg chg="add del">
          <ac:chgData name="훈석 송" userId="cbed0246ebe74a05" providerId="LiveId" clId="{EC3F2ACA-2E3F-4B17-AC84-0DDA3ADA8928}" dt="2018-12-17T09:41:14.891" v="521" actId="478"/>
          <ac:grpSpMkLst>
            <pc:docMk/>
            <pc:sldMk cId="0" sldId="256"/>
            <ac:grpSpMk id="22" creationId="{00000000-0000-0000-0000-000000000000}"/>
          </ac:grpSpMkLst>
        </pc:grpChg>
        <pc:grpChg chg="add mod">
          <ac:chgData name="훈석 송" userId="cbed0246ebe74a05" providerId="LiveId" clId="{EC3F2ACA-2E3F-4B17-AC84-0DDA3ADA8928}" dt="2018-12-18T08:55:32.949" v="596"/>
          <ac:grpSpMkLst>
            <pc:docMk/>
            <pc:sldMk cId="0" sldId="256"/>
            <ac:grpSpMk id="146" creationId="{B8A7882A-F0A8-4A4B-B8C7-956DF50EF3DA}"/>
          </ac:grpSpMkLst>
        </pc:grpChg>
        <pc:grpChg chg="add mod">
          <ac:chgData name="훈석 송" userId="cbed0246ebe74a05" providerId="LiveId" clId="{EC3F2ACA-2E3F-4B17-AC84-0DDA3ADA8928}" dt="2018-12-18T08:55:32.949" v="596"/>
          <ac:grpSpMkLst>
            <pc:docMk/>
            <pc:sldMk cId="0" sldId="256"/>
            <ac:grpSpMk id="149" creationId="{3E645EB9-046D-4860-B986-25475887A88D}"/>
          </ac:grpSpMkLst>
        </pc:grpChg>
        <pc:grpChg chg="add mod">
          <ac:chgData name="훈석 송" userId="cbed0246ebe74a05" providerId="LiveId" clId="{EC3F2ACA-2E3F-4B17-AC84-0DDA3ADA8928}" dt="2018-12-18T08:55:32.949" v="596"/>
          <ac:grpSpMkLst>
            <pc:docMk/>
            <pc:sldMk cId="0" sldId="256"/>
            <ac:grpSpMk id="150" creationId="{6759A96A-2FE0-4F59-ADDA-70FAB758D6BF}"/>
          </ac:grpSpMkLst>
        </pc:grpChg>
        <pc:graphicFrameChg chg="mod modGraphic">
          <ac:chgData name="훈석 송" userId="cbed0246ebe74a05" providerId="LiveId" clId="{EC3F2ACA-2E3F-4B17-AC84-0DDA3ADA8928}" dt="2018-12-17T09:36:57.680" v="494" actId="14100"/>
          <ac:graphicFrameMkLst>
            <pc:docMk/>
            <pc:sldMk cId="0" sldId="256"/>
            <ac:graphicFrameMk id="153" creationId="{00000000-0000-0000-0000-000000000000}"/>
          </ac:graphicFrameMkLst>
        </pc:graphicFrameChg>
        <pc:picChg chg="add del mod">
          <ac:chgData name="훈석 송" userId="cbed0246ebe74a05" providerId="LiveId" clId="{EC3F2ACA-2E3F-4B17-AC84-0DDA3ADA8928}" dt="2018-12-18T08:55:18.355" v="590"/>
          <ac:picMkLst>
            <pc:docMk/>
            <pc:sldMk cId="0" sldId="256"/>
            <ac:picMk id="3" creationId="{AF9BDEB3-971F-45D0-9EFB-A6B13AB713BF}"/>
          </ac:picMkLst>
        </pc:picChg>
        <pc:picChg chg="add del">
          <ac:chgData name="훈석 송" userId="cbed0246ebe74a05" providerId="LiveId" clId="{EC3F2ACA-2E3F-4B17-AC84-0DDA3ADA8928}" dt="2018-12-18T08:55:19.425" v="592"/>
          <ac:picMkLst>
            <pc:docMk/>
            <pc:sldMk cId="0" sldId="256"/>
            <ac:picMk id="5" creationId="{C7BAA00A-FAE3-4678-A5E7-7CF22D1E8F40}"/>
          </ac:picMkLst>
        </pc:picChg>
        <pc:picChg chg="add del">
          <ac:chgData name="훈석 송" userId="cbed0246ebe74a05" providerId="LiveId" clId="{EC3F2ACA-2E3F-4B17-AC84-0DDA3ADA8928}" dt="2018-12-18T08:55:38.077" v="598"/>
          <ac:picMkLst>
            <pc:docMk/>
            <pc:sldMk cId="0" sldId="256"/>
            <ac:picMk id="8" creationId="{0FD66678-E563-413B-BD79-51F977C0243E}"/>
          </ac:picMkLst>
        </pc:picChg>
        <pc:picChg chg="add">
          <ac:chgData name="훈석 송" userId="cbed0246ebe74a05" providerId="LiveId" clId="{EC3F2ACA-2E3F-4B17-AC84-0DDA3ADA8928}" dt="2018-12-18T08:55:31.950" v="595"/>
          <ac:picMkLst>
            <pc:docMk/>
            <pc:sldMk cId="0" sldId="256"/>
            <ac:picMk id="110" creationId="{CB572156-0D9E-4F9E-85AD-75CEA6B49CAD}"/>
          </ac:picMkLst>
        </pc:picChg>
        <pc:picChg chg="add">
          <ac:chgData name="훈석 송" userId="cbed0246ebe74a05" providerId="LiveId" clId="{EC3F2ACA-2E3F-4B17-AC84-0DDA3ADA8928}" dt="2018-12-18T08:55:31.950" v="595"/>
          <ac:picMkLst>
            <pc:docMk/>
            <pc:sldMk cId="0" sldId="256"/>
            <ac:picMk id="140" creationId="{C2C0FEAD-BE51-4E04-804B-3B6A38A4CA05}"/>
          </ac:picMkLst>
        </pc:picChg>
        <pc:picChg chg="add">
          <ac:chgData name="훈석 송" userId="cbed0246ebe74a05" providerId="LiveId" clId="{EC3F2ACA-2E3F-4B17-AC84-0DDA3ADA8928}" dt="2018-12-18T08:55:31.950" v="595"/>
          <ac:picMkLst>
            <pc:docMk/>
            <pc:sldMk cId="0" sldId="256"/>
            <ac:picMk id="144" creationId="{E737098F-DD6C-43C2-937F-B027304A34BE}"/>
          </ac:picMkLst>
        </pc:picChg>
        <pc:picChg chg="add">
          <ac:chgData name="훈석 송" userId="cbed0246ebe74a05" providerId="LiveId" clId="{EC3F2ACA-2E3F-4B17-AC84-0DDA3ADA8928}" dt="2018-12-18T08:55:31.950" v="595"/>
          <ac:picMkLst>
            <pc:docMk/>
            <pc:sldMk cId="0" sldId="256"/>
            <ac:picMk id="145" creationId="{F7A8715D-3C13-4CA4-975F-1EEAE2392147}"/>
          </ac:picMkLst>
        </pc:picChg>
        <pc:picChg chg="add">
          <ac:chgData name="훈석 송" userId="cbed0246ebe74a05" providerId="LiveId" clId="{EC3F2ACA-2E3F-4B17-AC84-0DDA3ADA8928}" dt="2018-12-18T08:55:31.950" v="595"/>
          <ac:picMkLst>
            <pc:docMk/>
            <pc:sldMk cId="0" sldId="256"/>
            <ac:picMk id="147" creationId="{307B82F0-4514-477D-AC0F-109F7095C8F7}"/>
          </ac:picMkLst>
        </pc:picChg>
        <pc:picChg chg="add">
          <ac:chgData name="훈석 송" userId="cbed0246ebe74a05" providerId="LiveId" clId="{EC3F2ACA-2E3F-4B17-AC84-0DDA3ADA8928}" dt="2018-12-18T08:55:31.950" v="595"/>
          <ac:picMkLst>
            <pc:docMk/>
            <pc:sldMk cId="0" sldId="256"/>
            <ac:picMk id="157" creationId="{9A56F290-B9B0-4B28-AEC2-A775B127CFBE}"/>
          </ac:picMkLst>
        </pc:picChg>
        <pc:picChg chg="add">
          <ac:chgData name="훈석 송" userId="cbed0246ebe74a05" providerId="LiveId" clId="{EC3F2ACA-2E3F-4B17-AC84-0DDA3ADA8928}" dt="2018-12-18T08:55:31.950" v="595"/>
          <ac:picMkLst>
            <pc:docMk/>
            <pc:sldMk cId="0" sldId="256"/>
            <ac:picMk id="160" creationId="{B5E1B566-6A6A-4647-BE29-8DECA90E81DE}"/>
          </ac:picMkLst>
        </pc:picChg>
        <pc:picChg chg="add">
          <ac:chgData name="훈석 송" userId="cbed0246ebe74a05" providerId="LiveId" clId="{EC3F2ACA-2E3F-4B17-AC84-0DDA3ADA8928}" dt="2018-12-18T08:55:31.950" v="595"/>
          <ac:picMkLst>
            <pc:docMk/>
            <pc:sldMk cId="0" sldId="256"/>
            <ac:picMk id="162" creationId="{48A53849-3E79-4BB2-A890-A7C39B1408E8}"/>
          </ac:picMkLst>
        </pc:picChg>
        <pc:picChg chg="add del">
          <ac:chgData name="훈석 송" userId="cbed0246ebe74a05" providerId="LiveId" clId="{EC3F2ACA-2E3F-4B17-AC84-0DDA3ADA8928}" dt="2018-12-18T08:55:31.084" v="594" actId="478"/>
          <ac:picMkLst>
            <pc:docMk/>
            <pc:sldMk cId="0" sldId="256"/>
            <ac:picMk id="1027" creationId="{00000000-0000-0000-0000-000000000000}"/>
          </ac:picMkLst>
        </pc:picChg>
        <pc:cxnChg chg="add">
          <ac:chgData name="훈석 송" userId="cbed0246ebe74a05" providerId="LiveId" clId="{EC3F2ACA-2E3F-4B17-AC84-0DDA3ADA8928}" dt="2018-12-18T08:55:31.950" v="595"/>
          <ac:cxnSpMkLst>
            <pc:docMk/>
            <pc:sldMk cId="0" sldId="256"/>
            <ac:cxnSpMk id="107" creationId="{CC9538C8-3BBF-46D9-90C3-9DA8DF67A7FB}"/>
          </ac:cxnSpMkLst>
        </pc:cxnChg>
        <pc:cxnChg chg="add">
          <ac:chgData name="훈석 송" userId="cbed0246ebe74a05" providerId="LiveId" clId="{EC3F2ACA-2E3F-4B17-AC84-0DDA3ADA8928}" dt="2018-12-18T08:55:31.950" v="595"/>
          <ac:cxnSpMkLst>
            <pc:docMk/>
            <pc:sldMk cId="0" sldId="256"/>
            <ac:cxnSpMk id="123" creationId="{9FFBCDD6-9B8F-4565-838F-955923E553B1}"/>
          </ac:cxnSpMkLst>
        </pc:cxnChg>
        <pc:cxnChg chg="add">
          <ac:chgData name="훈석 송" userId="cbed0246ebe74a05" providerId="LiveId" clId="{EC3F2ACA-2E3F-4B17-AC84-0DDA3ADA8928}" dt="2018-12-18T08:55:31.950" v="595"/>
          <ac:cxnSpMkLst>
            <pc:docMk/>
            <pc:sldMk cId="0" sldId="256"/>
            <ac:cxnSpMk id="134" creationId="{4A38CDAC-4E56-40C5-8FD6-BE9433BFF76F}"/>
          </ac:cxnSpMkLst>
        </pc:cxnChg>
        <pc:cxnChg chg="add">
          <ac:chgData name="훈석 송" userId="cbed0246ebe74a05" providerId="LiveId" clId="{EC3F2ACA-2E3F-4B17-AC84-0DDA3ADA8928}" dt="2018-12-18T08:55:31.950" v="595"/>
          <ac:cxnSpMkLst>
            <pc:docMk/>
            <pc:sldMk cId="0" sldId="256"/>
            <ac:cxnSpMk id="136" creationId="{630936E7-6406-4E6C-B178-EF6AEE7C3BAD}"/>
          </ac:cxnSpMkLst>
        </pc:cxnChg>
        <pc:cxnChg chg="add">
          <ac:chgData name="훈석 송" userId="cbed0246ebe74a05" providerId="LiveId" clId="{EC3F2ACA-2E3F-4B17-AC84-0DDA3ADA8928}" dt="2018-12-18T08:55:31.950" v="595"/>
          <ac:cxnSpMkLst>
            <pc:docMk/>
            <pc:sldMk cId="0" sldId="256"/>
            <ac:cxnSpMk id="137" creationId="{CEB632B0-0818-4B72-994D-A5007FA7587A}"/>
          </ac:cxnSpMkLst>
        </pc:cxnChg>
        <pc:cxnChg chg="add">
          <ac:chgData name="훈석 송" userId="cbed0246ebe74a05" providerId="LiveId" clId="{EC3F2ACA-2E3F-4B17-AC84-0DDA3ADA8928}" dt="2018-12-18T08:55:31.950" v="595"/>
          <ac:cxnSpMkLst>
            <pc:docMk/>
            <pc:sldMk cId="0" sldId="256"/>
            <ac:cxnSpMk id="139" creationId="{4493210A-710F-49FB-AE8E-B472F6EA8054}"/>
          </ac:cxnSpMkLst>
        </pc:cxnChg>
        <pc:cxnChg chg="add">
          <ac:chgData name="훈석 송" userId="cbed0246ebe74a05" providerId="LiveId" clId="{EC3F2ACA-2E3F-4B17-AC84-0DDA3ADA8928}" dt="2018-12-18T08:55:31.950" v="595"/>
          <ac:cxnSpMkLst>
            <pc:docMk/>
            <pc:sldMk cId="0" sldId="256"/>
            <ac:cxnSpMk id="151" creationId="{EFCD1535-3F3A-4CE4-8C33-F63DEAC3668C}"/>
          </ac:cxnSpMkLst>
        </pc:cxnChg>
        <pc:cxnChg chg="add">
          <ac:chgData name="훈석 송" userId="cbed0246ebe74a05" providerId="LiveId" clId="{EC3F2ACA-2E3F-4B17-AC84-0DDA3ADA8928}" dt="2018-12-18T08:55:31.950" v="595"/>
          <ac:cxnSpMkLst>
            <pc:docMk/>
            <pc:sldMk cId="0" sldId="256"/>
            <ac:cxnSpMk id="152" creationId="{4B8893B5-8624-4D4B-B1A4-03F6859789AF}"/>
          </ac:cxnSpMkLst>
        </pc:cxnChg>
        <pc:cxnChg chg="add">
          <ac:chgData name="훈석 송" userId="cbed0246ebe74a05" providerId="LiveId" clId="{EC3F2ACA-2E3F-4B17-AC84-0DDA3ADA8928}" dt="2018-12-18T08:55:31.950" v="595"/>
          <ac:cxnSpMkLst>
            <pc:docMk/>
            <pc:sldMk cId="0" sldId="256"/>
            <ac:cxnSpMk id="154" creationId="{4139B480-3ABE-4D38-971C-68B129F28BD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948131-0459-40C7-BB1A-005D9D17B058}" type="datetime1">
              <a:rPr lang="ko-KR" altLang="en-US"/>
              <a:pPr lvl="0">
                <a:defRPr/>
              </a:pPr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34FDD8-FBBE-4558-99F7-70C000F8A9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2948E08-A53B-6749-BB94-F34B8CAD10ED}" type="datetime1">
              <a:rPr lang="ko-KR" altLang="en-US"/>
              <a:pPr lvl="0">
                <a:defRPr/>
              </a:pPr>
              <a:t>2018-12-19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 편집</a:t>
            </a:r>
          </a:p>
          <a:p>
            <a:pPr lvl="0">
              <a:defRPr/>
            </a:pPr>
            <a:r>
              <a:rPr kumimoji="1" lang="ko-KR" altLang="en-US"/>
              <a:t>둘째 수준</a:t>
            </a:r>
          </a:p>
          <a:p>
            <a:pPr lvl="0">
              <a:defRPr/>
            </a:pPr>
            <a:r>
              <a:rPr kumimoji="1" lang="ko-KR" altLang="en-US"/>
              <a:t>셋째 수준</a:t>
            </a:r>
          </a:p>
          <a:p>
            <a:pPr lvl="0">
              <a:defRPr/>
            </a:pPr>
            <a:r>
              <a:rPr kumimoji="1" lang="ko-KR" altLang="en-US"/>
              <a:t>넷째 수준</a:t>
            </a:r>
          </a:p>
          <a:p>
            <a:pPr lvl="0">
              <a:defRPr/>
            </a:pPr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737CAE6-8100-C648-BDCD-6D77045C33FF}" type="slidenum">
              <a:rPr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737CAE6-8100-C648-BDCD-6D77045C33FF}" type="slidenum">
              <a:rPr lang="en-US" altLang="ko-KR"/>
              <a:pPr lvl="0">
                <a:defRPr/>
              </a:pPr>
              <a:t>1</a:t>
            </a:fld>
            <a:endParaRPr kumimoji="1"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9" y="13298397"/>
            <a:ext cx="25737978" cy="91760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7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52982" y="1714333"/>
            <a:ext cx="6812995" cy="365259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3999" y="1714333"/>
            <a:ext cx="19934317" cy="365259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12" y="27508442"/>
            <a:ext cx="25737978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12" y="18144085"/>
            <a:ext cx="25737978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12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17622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3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4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55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6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78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89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3998" y="9988663"/>
            <a:ext cx="13373655" cy="28251646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92322" y="9988663"/>
            <a:ext cx="13373655" cy="28251646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000" y="9582373"/>
            <a:ext cx="13378914" cy="399347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112" indent="0">
              <a:buNone/>
              <a:defRPr sz="9100" b="1"/>
            </a:lvl2pPr>
            <a:lvl3pPr marL="4176224" indent="0">
              <a:buNone/>
              <a:defRPr sz="8300" b="1"/>
            </a:lvl3pPr>
            <a:lvl4pPr marL="6264336" indent="0">
              <a:buNone/>
              <a:defRPr sz="7300" b="1"/>
            </a:lvl4pPr>
            <a:lvl5pPr marL="8352447" indent="0">
              <a:buNone/>
              <a:defRPr sz="7300" b="1"/>
            </a:lvl5pPr>
            <a:lvl6pPr marL="10440559" indent="0">
              <a:buNone/>
              <a:defRPr sz="7300" b="1"/>
            </a:lvl6pPr>
            <a:lvl7pPr marL="12528671" indent="0">
              <a:buNone/>
              <a:defRPr sz="7300" b="1"/>
            </a:lvl7pPr>
            <a:lvl8pPr marL="14616783" indent="0">
              <a:buNone/>
              <a:defRPr sz="7300" b="1"/>
            </a:lvl8pPr>
            <a:lvl9pPr marL="16704895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4000" y="13575850"/>
            <a:ext cx="13378914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12" y="9582373"/>
            <a:ext cx="13384167" cy="399347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112" indent="0">
              <a:buNone/>
              <a:defRPr sz="9100" b="1"/>
            </a:lvl2pPr>
            <a:lvl3pPr marL="4176224" indent="0">
              <a:buNone/>
              <a:defRPr sz="8300" b="1"/>
            </a:lvl3pPr>
            <a:lvl4pPr marL="6264336" indent="0">
              <a:buNone/>
              <a:defRPr sz="7300" b="1"/>
            </a:lvl4pPr>
            <a:lvl5pPr marL="8352447" indent="0">
              <a:buNone/>
              <a:defRPr sz="7300" b="1"/>
            </a:lvl5pPr>
            <a:lvl6pPr marL="10440559" indent="0">
              <a:buNone/>
              <a:defRPr sz="7300" b="1"/>
            </a:lvl6pPr>
            <a:lvl7pPr marL="12528671" indent="0">
              <a:buNone/>
              <a:defRPr sz="7300" b="1"/>
            </a:lvl7pPr>
            <a:lvl8pPr marL="14616783" indent="0">
              <a:buNone/>
              <a:defRPr sz="7300" b="1"/>
            </a:lvl8pPr>
            <a:lvl9pPr marL="16704895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12" y="13575850"/>
            <a:ext cx="13384167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3" y="1704416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31" y="1704418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3" y="8958084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8112" indent="0">
              <a:buNone/>
              <a:defRPr sz="5500"/>
            </a:lvl2pPr>
            <a:lvl3pPr marL="4176224" indent="0">
              <a:buNone/>
              <a:defRPr sz="4600"/>
            </a:lvl3pPr>
            <a:lvl4pPr marL="6264336" indent="0">
              <a:buNone/>
              <a:defRPr sz="4100"/>
            </a:lvl4pPr>
            <a:lvl5pPr marL="8352447" indent="0">
              <a:buNone/>
              <a:defRPr sz="4100"/>
            </a:lvl5pPr>
            <a:lvl6pPr marL="10440559" indent="0">
              <a:buNone/>
              <a:defRPr sz="4100"/>
            </a:lvl6pPr>
            <a:lvl7pPr marL="12528671" indent="0">
              <a:buNone/>
              <a:defRPr sz="4100"/>
            </a:lvl7pPr>
            <a:lvl8pPr marL="14616783" indent="0">
              <a:buNone/>
              <a:defRPr sz="4100"/>
            </a:lvl8pPr>
            <a:lvl9pPr marL="16704895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112" indent="0">
              <a:buNone/>
              <a:defRPr sz="12700"/>
            </a:lvl2pPr>
            <a:lvl3pPr marL="4176224" indent="0">
              <a:buNone/>
              <a:defRPr sz="10900"/>
            </a:lvl3pPr>
            <a:lvl4pPr marL="6264336" indent="0">
              <a:buNone/>
              <a:defRPr sz="9100"/>
            </a:lvl4pPr>
            <a:lvl5pPr marL="8352447" indent="0">
              <a:buNone/>
              <a:defRPr sz="9100"/>
            </a:lvl5pPr>
            <a:lvl6pPr marL="10440559" indent="0">
              <a:buNone/>
              <a:defRPr sz="9100"/>
            </a:lvl6pPr>
            <a:lvl7pPr marL="12528671" indent="0">
              <a:buNone/>
              <a:defRPr sz="9100"/>
            </a:lvl7pPr>
            <a:lvl8pPr marL="14616783" indent="0">
              <a:buNone/>
              <a:defRPr sz="9100"/>
            </a:lvl8pPr>
            <a:lvl9pPr marL="16704895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112" indent="0">
              <a:buNone/>
              <a:defRPr sz="5500"/>
            </a:lvl2pPr>
            <a:lvl3pPr marL="4176224" indent="0">
              <a:buNone/>
              <a:defRPr sz="4600"/>
            </a:lvl3pPr>
            <a:lvl4pPr marL="6264336" indent="0">
              <a:buNone/>
              <a:defRPr sz="4100"/>
            </a:lvl4pPr>
            <a:lvl5pPr marL="8352447" indent="0">
              <a:buNone/>
              <a:defRPr sz="4100"/>
            </a:lvl5pPr>
            <a:lvl6pPr marL="10440559" indent="0">
              <a:buNone/>
              <a:defRPr sz="4100"/>
            </a:lvl6pPr>
            <a:lvl7pPr marL="12528671" indent="0">
              <a:buNone/>
              <a:defRPr sz="4100"/>
            </a:lvl7pPr>
            <a:lvl8pPr marL="14616783" indent="0">
              <a:buNone/>
              <a:defRPr sz="4100"/>
            </a:lvl8pPr>
            <a:lvl9pPr marL="16704895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4"/>
          </a:xfrm>
          <a:prstGeom prst="rect">
            <a:avLst/>
          </a:prstGeom>
        </p:spPr>
        <p:txBody>
          <a:bodyPr vert="horz" lIns="417622" tIns="208812" rIns="417622" bIns="20881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6"/>
          </a:xfrm>
          <a:prstGeom prst="rect">
            <a:avLst/>
          </a:prstGeom>
        </p:spPr>
        <p:txBody>
          <a:bodyPr vert="horz" lIns="417622" tIns="208812" rIns="417622" bIns="20881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9" y="39677167"/>
            <a:ext cx="7065328" cy="2279156"/>
          </a:xfrm>
          <a:prstGeom prst="rect">
            <a:avLst/>
          </a:prstGeom>
        </p:spPr>
        <p:txBody>
          <a:bodyPr vert="horz" lIns="417622" tIns="208812" rIns="417622" bIns="20881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9" y="39677167"/>
            <a:ext cx="9588658" cy="2279156"/>
          </a:xfrm>
          <a:prstGeom prst="rect">
            <a:avLst/>
          </a:prstGeom>
        </p:spPr>
        <p:txBody>
          <a:bodyPr vert="horz" lIns="417622" tIns="208812" rIns="417622" bIns="20881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77167"/>
            <a:ext cx="7065328" cy="2279156"/>
          </a:xfrm>
          <a:prstGeom prst="rect">
            <a:avLst/>
          </a:prstGeom>
        </p:spPr>
        <p:txBody>
          <a:bodyPr vert="horz" lIns="417622" tIns="208812" rIns="417622" bIns="20881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224" rtl="0" eaLnBrk="1" latinLnBrk="1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84" indent="-1566084" algn="l" defTabSz="4176224" rtl="0" eaLnBrk="1" latinLnBrk="1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81" indent="-1305069" algn="l" defTabSz="4176224" rtl="0" eaLnBrk="1" latinLnBrk="1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80" indent="-1044057" algn="l" defTabSz="4176224" rtl="0" eaLnBrk="1" latinLnBrk="1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392" indent="-1044057" algn="l" defTabSz="4176224" rtl="0" eaLnBrk="1" latinLnBrk="1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504" indent="-1044057" algn="l" defTabSz="4176224" rtl="0" eaLnBrk="1" latinLnBrk="1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616" indent="-1044057" algn="l" defTabSz="4176224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728" indent="-1044057" algn="l" defTabSz="4176224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839" indent="-1044057" algn="l" defTabSz="4176224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951" indent="-1044057" algn="l" defTabSz="4176224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6224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12" algn="l" defTabSz="4176224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224" algn="l" defTabSz="4176224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336" algn="l" defTabSz="4176224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447" algn="l" defTabSz="4176224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559" algn="l" defTabSz="4176224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671" algn="l" defTabSz="4176224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783" algn="l" defTabSz="4176224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895" algn="l" defTabSz="4176224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5211994" y="6570614"/>
            <a:ext cx="14181235" cy="950505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500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4371" y="431789"/>
            <a:ext cx="28803200" cy="460851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tx2">
                  <a:lumMod val="7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404" y="1761174"/>
            <a:ext cx="280960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블록체인 기반 중고차 거래 서비스  </a:t>
            </a:r>
            <a:endParaRPr lang="en-US" altLang="ko-KR" sz="1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71" y="6506157"/>
            <a:ext cx="14185576" cy="956951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6500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685800" indent="-685800">
              <a:buFont typeface="Arial"/>
              <a:buChar char="•"/>
              <a:defRPr/>
            </a:pPr>
            <a:endParaRPr lang="ko-KR" altLang="en-US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168" y="16746202"/>
            <a:ext cx="28799061" cy="102321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accent1"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4371" y="29146342"/>
            <a:ext cx="28731192" cy="1058000"/>
            <a:chOff x="594371" y="29074332"/>
            <a:chExt cx="28731192" cy="1058000"/>
          </a:xfrm>
        </p:grpSpPr>
        <p:sp>
          <p:nvSpPr>
            <p:cNvPr id="143" name="직사각형 142"/>
            <p:cNvSpPr/>
            <p:nvPr/>
          </p:nvSpPr>
          <p:spPr>
            <a:xfrm>
              <a:off x="594371" y="29109118"/>
              <a:ext cx="28731192" cy="102321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12257" y="29074332"/>
              <a:ext cx="511256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60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구현결과</a:t>
              </a: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94168" y="17907306"/>
            <a:ext cx="14185576" cy="1055374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6500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685800" indent="-685800">
              <a:buFont typeface="Arial"/>
              <a:buChar char="•"/>
              <a:defRPr/>
            </a:pPr>
            <a:endParaRPr lang="ko-KR" altLang="en-US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9730676" y="16754688"/>
            <a:ext cx="41044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구현기술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186807" y="17925266"/>
            <a:ext cx="14210764" cy="105357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6500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685800" indent="-685800">
              <a:buFont typeface="Arial"/>
              <a:buChar char="•"/>
              <a:defRPr/>
            </a:pPr>
            <a:endParaRPr lang="ko-KR" altLang="en-US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25019" y="16755676"/>
            <a:ext cx="65705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</a:t>
            </a:r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(SCORE)</a:t>
            </a:r>
            <a:endParaRPr lang="ko-KR" altLang="en-US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0540588" y="29181128"/>
            <a:ext cx="51125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기대효과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4371" y="30405264"/>
            <a:ext cx="14185576" cy="102251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6500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685800" indent="-685800">
              <a:buFont typeface="Arial"/>
              <a:buChar char="•"/>
              <a:defRPr/>
            </a:pPr>
            <a:endParaRPr lang="ko-KR" altLang="en-US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067980" y="30405260"/>
            <a:ext cx="14185576" cy="102251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6500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685800" indent="-685800">
              <a:buFont typeface="Arial"/>
              <a:buChar char="•"/>
              <a:defRPr/>
            </a:pPr>
            <a:endParaRPr lang="ko-KR" altLang="en-US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923051" y="6720947"/>
            <a:ext cx="109761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 중고차 거래 시장의 문제점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727652" y="13385129"/>
            <a:ext cx="1944216" cy="4320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500"/>
              </a:spcBef>
              <a:defRPr/>
            </a:pPr>
            <a:r>
              <a: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중고차 구매자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172457" y="13806755"/>
            <a:ext cx="3035912" cy="1562444"/>
            <a:chOff x="-149667" y="2370947"/>
            <a:chExt cx="5015145" cy="1152128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-149667" y="2370947"/>
              <a:ext cx="5015145" cy="115212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125" y="2703743"/>
              <a:ext cx="4079043" cy="635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500">
                  <a:latin typeface="나눔고딕" panose="020D0604000000000000" pitchFamily="50" charset="-127"/>
                  <a:ea typeface="나눔고딕" panose="020D0604000000000000" pitchFamily="50" charset="-127"/>
                </a:rPr>
                <a:t>중고차에 대한 </a:t>
              </a:r>
            </a:p>
            <a:p>
              <a:pPr algn="ctr">
                <a:defRPr/>
              </a:pPr>
              <a:r>
                <a:rPr lang="ko-KR" altLang="en-US" sz="2500">
                  <a:latin typeface="나눔고딕" panose="020D0604000000000000" pitchFamily="50" charset="-127"/>
                  <a:ea typeface="나눔고딕" panose="020D0604000000000000" pitchFamily="50" charset="-127"/>
                </a:rPr>
                <a:t>거부감</a:t>
              </a:r>
              <a:endParaRPr lang="en-US" altLang="ko-KR" sz="25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328824" y="12098589"/>
            <a:ext cx="857250" cy="790575"/>
          </a:xfrm>
          <a:prstGeom prst="rect">
            <a:avLst/>
          </a:prstGeom>
        </p:spPr>
      </p:pic>
      <p:sp>
        <p:nvSpPr>
          <p:cNvPr id="48" name="사각형: 둥근 모서리 47"/>
          <p:cNvSpPr/>
          <p:nvPr/>
        </p:nvSpPr>
        <p:spPr>
          <a:xfrm>
            <a:off x="1741319" y="10428812"/>
            <a:ext cx="3790199" cy="135054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판매자와 구매자의</a:t>
            </a:r>
          </a:p>
          <a:p>
            <a:pPr algn="ctr">
              <a:defRPr/>
            </a:pPr>
            <a:r>
              <a:rPr lang="ko-KR" altLang="en-US" sz="3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비대칭성</a:t>
            </a:r>
          </a:p>
        </p:txBody>
      </p:sp>
      <p:sp>
        <p:nvSpPr>
          <p:cNvPr id="49" name="타원 48"/>
          <p:cNvSpPr/>
          <p:nvPr/>
        </p:nvSpPr>
        <p:spPr>
          <a:xfrm>
            <a:off x="4617225" y="7854616"/>
            <a:ext cx="1673933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허위 매물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5963565" y="10941747"/>
            <a:ext cx="2280577" cy="163661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60152" y="8471849"/>
            <a:ext cx="4096526" cy="372179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9163219" y="13169534"/>
            <a:ext cx="44647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블록체인 기술을</a:t>
            </a:r>
          </a:p>
          <a:p>
            <a:pPr algn="ctr">
              <a:defRPr/>
            </a:pPr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이용해 해결</a:t>
            </a: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19723"/>
              </p:ext>
            </p:extLst>
          </p:nvPr>
        </p:nvGraphicFramePr>
        <p:xfrm>
          <a:off x="15603506" y="6765854"/>
          <a:ext cx="13453460" cy="8857143"/>
        </p:xfrm>
        <a:graphic>
          <a:graphicData uri="http://schemas.openxmlformats.org/drawingml/2006/table">
            <a:tbl>
              <a:tblPr/>
              <a:tblGrid>
                <a:gridCol w="250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423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score</a:t>
                      </a:r>
                      <a:endParaRPr lang="ko-KR" altLang="en-US" sz="28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편집 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800" b="0" kern="0" spc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Visual</a:t>
                      </a: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800" b="0" kern="0" spc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Studio Code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9167"/>
                  </a:ext>
                </a:extLst>
              </a:tr>
              <a:tr h="683423">
                <a:tc v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800" b="0" kern="0" spc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Python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89120"/>
                  </a:ext>
                </a:extLst>
              </a:tr>
              <a:tr h="683423">
                <a:tc v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spc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T-Bears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550233"/>
                  </a:ext>
                </a:extLst>
              </a:tr>
              <a:tr h="683423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편집 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Visual Studio Code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4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언어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800" b="0" kern="0" spc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JavaScript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4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프레임워크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Node.js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56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</a:t>
                      </a:r>
                      <a:endParaRPr lang="ko-KR" alt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Express          </a:t>
                      </a:r>
                      <a:r>
                        <a:rPr lang="en-US" altLang="ko-KR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Router</a:t>
                      </a:r>
                    </a:p>
                    <a:p>
                      <a:pPr marL="0" marR="0" indent="0" algn="just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ICON-SDK-JS /</a:t>
                      </a: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MySQL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015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800" b="0" kern="0" spc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환경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800" b="0" kern="0" spc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Ubuntu 18.04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01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MySQL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01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Blockchain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8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LINK Network(Private Network)</a:t>
                      </a:r>
                      <a:endParaRPr lang="en-US" sz="28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9" name="Rectangle 8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1" name="_x221878840" descr="EMB000028a0632a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52283" y="30805472"/>
            <a:ext cx="5199063" cy="2044700"/>
          </a:xfrm>
          <a:prstGeom prst="rect">
            <a:avLst/>
          </a:prstGeom>
          <a:noFill/>
        </p:spPr>
      </p:pic>
      <p:pic>
        <p:nvPicPr>
          <p:cNvPr id="1033" name="_x221877400" descr="EMB000028a0632d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667247" y="32996494"/>
            <a:ext cx="5199063" cy="1766888"/>
          </a:xfrm>
          <a:prstGeom prst="rect">
            <a:avLst/>
          </a:prstGeom>
          <a:noFill/>
        </p:spPr>
      </p:pic>
      <p:sp>
        <p:nvSpPr>
          <p:cNvPr id="124" name="Rectangle 12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Rectangle 20"/>
          <p:cNvSpPr>
            <a:spLocks noChangeArrowheads="1"/>
          </p:cNvSpPr>
          <p:nvPr/>
        </p:nvSpPr>
        <p:spPr>
          <a:xfrm>
            <a:off x="931931" y="36684125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43" name="_x141029344" descr="EMB000028a0634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652282" y="37661224"/>
            <a:ext cx="5199064" cy="1727200"/>
          </a:xfrm>
          <a:prstGeom prst="rect">
            <a:avLst/>
          </a:prstGeom>
          <a:noFill/>
        </p:spPr>
      </p:pic>
      <p:cxnSp>
        <p:nvCxnSpPr>
          <p:cNvPr id="169" name="직선 연결선 2050"/>
          <p:cNvCxnSpPr/>
          <p:nvPr/>
        </p:nvCxnSpPr>
        <p:spPr>
          <a:xfrm flipV="1">
            <a:off x="7597327" y="31692712"/>
            <a:ext cx="1" cy="6607199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22"/>
          <p:cNvSpPr>
            <a:spLocks noChangeArrowheads="1"/>
          </p:cNvSpPr>
          <p:nvPr/>
        </p:nvSpPr>
        <p:spPr>
          <a:xfrm>
            <a:off x="0" y="-456203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45" name="_x141029504" descr="EMB000028a0634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525708" y="31533354"/>
            <a:ext cx="5199063" cy="2581275"/>
          </a:xfrm>
          <a:prstGeom prst="rect">
            <a:avLst/>
          </a:prstGeom>
          <a:noFill/>
        </p:spPr>
      </p:pic>
      <p:sp>
        <p:nvSpPr>
          <p:cNvPr id="1030" name="Rectangle 24"/>
          <p:cNvSpPr>
            <a:spLocks noChangeArrowheads="1"/>
          </p:cNvSpPr>
          <p:nvPr/>
        </p:nvSpPr>
        <p:spPr>
          <a:xfrm>
            <a:off x="8552905" y="30637361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47" name="_x141028544" descr="EMB000028a06347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525708" y="34120304"/>
            <a:ext cx="5199063" cy="1971675"/>
          </a:xfrm>
          <a:prstGeom prst="rect">
            <a:avLst/>
          </a:prstGeom>
          <a:noFill/>
        </p:spPr>
      </p:pic>
      <p:sp>
        <p:nvSpPr>
          <p:cNvPr id="1032" name="Rectangle 26"/>
          <p:cNvSpPr>
            <a:spLocks noChangeArrowheads="1"/>
          </p:cNvSpPr>
          <p:nvPr/>
        </p:nvSpPr>
        <p:spPr>
          <a:xfrm>
            <a:off x="9414741" y="34532421"/>
            <a:ext cx="184731" cy="1369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49" name="_x216802152" descr="EMB000028a0634a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8519618" y="36091976"/>
            <a:ext cx="5199063" cy="2393950"/>
          </a:xfrm>
          <a:prstGeom prst="rect">
            <a:avLst/>
          </a:prstGeom>
          <a:noFill/>
        </p:spPr>
      </p:pic>
      <p:sp>
        <p:nvSpPr>
          <p:cNvPr id="180" name="직사각형 179"/>
          <p:cNvSpPr/>
          <p:nvPr/>
        </p:nvSpPr>
        <p:spPr>
          <a:xfrm>
            <a:off x="15915804" y="31300242"/>
            <a:ext cx="3562430" cy="4201539"/>
          </a:xfrm>
          <a:prstGeom prst="rect">
            <a:avLst/>
          </a:prstGeom>
          <a:solidFill>
            <a:schemeClr val="bg1"/>
          </a:solidFill>
          <a:ln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>
            <a:off x="15921174" y="33336882"/>
            <a:ext cx="3562430" cy="0"/>
          </a:xfrm>
          <a:prstGeom prst="line">
            <a:avLst/>
          </a:prstGeom>
          <a:ln w="28575">
            <a:solidFill>
              <a:srgbClr val="008F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6963161" y="32832826"/>
            <a:ext cx="14590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투명성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보장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6000500" y="33880804"/>
            <a:ext cx="3384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중고차 구매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판매를 원하는 </a:t>
            </a:r>
          </a:p>
          <a:p>
            <a:pPr algn="ctr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대상에게 차량 정보 공개</a:t>
            </a:r>
          </a:p>
          <a:p>
            <a:pPr algn="ctr">
              <a:defRPr/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수리이력 및 거래정보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20433812" y="31284302"/>
            <a:ext cx="3562430" cy="4201539"/>
          </a:xfrm>
          <a:prstGeom prst="rect">
            <a:avLst/>
          </a:prstGeom>
          <a:solidFill>
            <a:schemeClr val="bg1"/>
          </a:solidFill>
          <a:ln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20439180" y="33320944"/>
            <a:ext cx="3562430" cy="0"/>
          </a:xfrm>
          <a:prstGeom prst="line">
            <a:avLst/>
          </a:prstGeom>
          <a:ln w="28575">
            <a:solidFill>
              <a:srgbClr val="008F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1478785" y="32816888"/>
            <a:ext cx="14590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보안성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보장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0567775" y="33896167"/>
            <a:ext cx="338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 데이터가 분산돼 있어 </a:t>
            </a:r>
          </a:p>
          <a:p>
            <a:pPr algn="ctr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해킹에 안전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변조 불가</a:t>
            </a:r>
          </a:p>
        </p:txBody>
      </p:sp>
      <p:sp>
        <p:nvSpPr>
          <p:cNvPr id="190" name="직사각형 189"/>
          <p:cNvSpPr/>
          <p:nvPr/>
        </p:nvSpPr>
        <p:spPr>
          <a:xfrm>
            <a:off x="24889086" y="31304888"/>
            <a:ext cx="3562430" cy="4201539"/>
          </a:xfrm>
          <a:prstGeom prst="rect">
            <a:avLst/>
          </a:prstGeom>
          <a:solidFill>
            <a:schemeClr val="bg1"/>
          </a:solidFill>
          <a:ln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1" name="직선 연결선 190"/>
          <p:cNvCxnSpPr/>
          <p:nvPr/>
        </p:nvCxnSpPr>
        <p:spPr>
          <a:xfrm>
            <a:off x="24894456" y="33341530"/>
            <a:ext cx="3562430" cy="0"/>
          </a:xfrm>
          <a:prstGeom prst="line">
            <a:avLst/>
          </a:prstGeom>
          <a:ln w="28575">
            <a:solidFill>
              <a:srgbClr val="008F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5935710" y="32841576"/>
            <a:ext cx="14590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신뢰성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보장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4923124" y="33883376"/>
            <a:ext cx="3384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사고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수리 내역을 조작할 수 </a:t>
            </a:r>
          </a:p>
          <a:p>
            <a:pPr algn="ctr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없기 때문에 신뢰성 있는 </a:t>
            </a:r>
          </a:p>
          <a:p>
            <a:pPr algn="ctr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시장 형성 가능</a:t>
            </a:r>
          </a:p>
        </p:txBody>
      </p:sp>
      <p:pic>
        <p:nvPicPr>
          <p:cNvPr id="1036" name="그림 103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7156212" y="31558972"/>
            <a:ext cx="1079322" cy="1079322"/>
          </a:xfrm>
          <a:prstGeom prst="rect">
            <a:avLst/>
          </a:prstGeom>
        </p:spPr>
      </p:pic>
      <p:pic>
        <p:nvPicPr>
          <p:cNvPr id="1040" name="그림 103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1782904" y="31623128"/>
            <a:ext cx="954120" cy="954120"/>
          </a:xfrm>
          <a:prstGeom prst="rect">
            <a:avLst/>
          </a:prstGeom>
        </p:spPr>
      </p:pic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5945276" y="31444688"/>
            <a:ext cx="1450049" cy="1450049"/>
          </a:xfrm>
          <a:prstGeom prst="rect">
            <a:avLst/>
          </a:prstGeom>
        </p:spPr>
      </p:pic>
      <p:sp>
        <p:nvSpPr>
          <p:cNvPr id="204" name="사각형: 둥근 모서리 203"/>
          <p:cNvSpPr/>
          <p:nvPr/>
        </p:nvSpPr>
        <p:spPr>
          <a:xfrm>
            <a:off x="18946606" y="36697168"/>
            <a:ext cx="6626714" cy="1920387"/>
          </a:xfrm>
          <a:prstGeom prst="roundRect">
            <a:avLst>
              <a:gd name="adj" fmla="val 16667"/>
            </a:avLst>
          </a:prstGeom>
          <a:solidFill>
            <a:srgbClr val="40689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모두가 믿을 수 있는</a:t>
            </a:r>
            <a:endParaRPr lang="en-US" altLang="ko-KR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중고차 거래시장 형성</a:t>
            </a:r>
            <a:endParaRPr lang="en-US" altLang="ko-KR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0" name="화살표: 왼쪽으로 구부러짐 1049"/>
          <p:cNvSpPr/>
          <p:nvPr/>
        </p:nvSpPr>
        <p:spPr>
          <a:xfrm>
            <a:off x="26356064" y="36314864"/>
            <a:ext cx="2470482" cy="2831607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7" name="화살표: 왼쪽으로 구부러짐 206"/>
          <p:cNvSpPr/>
          <p:nvPr/>
        </p:nvSpPr>
        <p:spPr>
          <a:xfrm rot="10800000">
            <a:off x="15603507" y="36082536"/>
            <a:ext cx="2470482" cy="2831607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 flipV="1">
            <a:off x="1681641" y="35242440"/>
            <a:ext cx="5242075" cy="186619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3636418" y="9617000"/>
            <a:ext cx="0" cy="557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1786002" y="9684719"/>
            <a:ext cx="435271" cy="489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5102863" y="9660273"/>
            <a:ext cx="415399" cy="525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자유형: 도형 212"/>
          <p:cNvSpPr/>
          <p:nvPr/>
        </p:nvSpPr>
        <p:spPr>
          <a:xfrm>
            <a:off x="6163808" y="18836792"/>
            <a:ext cx="2927508" cy="2927510"/>
          </a:xfrm>
          <a:custGeom>
            <a:avLst/>
            <a:gdLst>
              <a:gd name="connsiteX0" fmla="*/ 1469630 w 2927508"/>
              <a:gd name="connsiteY0" fmla="*/ 259326 h 2927510"/>
              <a:gd name="connsiteX1" fmla="*/ 256440 w 2927508"/>
              <a:gd name="connsiteY1" fmla="*/ 1472516 h 2927510"/>
              <a:gd name="connsiteX2" fmla="*/ 1469630 w 2927508"/>
              <a:gd name="connsiteY2" fmla="*/ 2685706 h 2927510"/>
              <a:gd name="connsiteX3" fmla="*/ 2682820 w 2927508"/>
              <a:gd name="connsiteY3" fmla="*/ 1472516 h 2927510"/>
              <a:gd name="connsiteX4" fmla="*/ 1469630 w 2927508"/>
              <a:gd name="connsiteY4" fmla="*/ 259326 h 2927510"/>
              <a:gd name="connsiteX5" fmla="*/ 1463754 w 2927508"/>
              <a:gd name="connsiteY5" fmla="*/ 0 h 2927510"/>
              <a:gd name="connsiteX6" fmla="*/ 2927508 w 2927508"/>
              <a:gd name="connsiteY6" fmla="*/ 1463755 h 2927510"/>
              <a:gd name="connsiteX7" fmla="*/ 1463754 w 2927508"/>
              <a:gd name="connsiteY7" fmla="*/ 2927510 h 2927510"/>
              <a:gd name="connsiteX8" fmla="*/ 0 w 2927508"/>
              <a:gd name="connsiteY8" fmla="*/ 1463755 h 2927510"/>
              <a:gd name="connsiteX9" fmla="*/ 1463754 w 2927508"/>
              <a:gd name="connsiteY9" fmla="*/ 0 h 292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27508" h="2927510">
                <a:moveTo>
                  <a:pt x="1469630" y="259326"/>
                </a:moveTo>
                <a:cubicBezTo>
                  <a:pt x="799604" y="259326"/>
                  <a:pt x="256440" y="802490"/>
                  <a:pt x="256440" y="1472516"/>
                </a:cubicBezTo>
                <a:cubicBezTo>
                  <a:pt x="256440" y="2142542"/>
                  <a:pt x="799604" y="2685706"/>
                  <a:pt x="1469630" y="2685706"/>
                </a:cubicBezTo>
                <a:cubicBezTo>
                  <a:pt x="2139656" y="2685706"/>
                  <a:pt x="2682820" y="2142542"/>
                  <a:pt x="2682820" y="1472516"/>
                </a:cubicBezTo>
                <a:cubicBezTo>
                  <a:pt x="2682820" y="802490"/>
                  <a:pt x="2139656" y="259326"/>
                  <a:pt x="1469630" y="259326"/>
                </a:cubicBezTo>
                <a:close/>
                <a:moveTo>
                  <a:pt x="1463754" y="0"/>
                </a:moveTo>
                <a:cubicBezTo>
                  <a:pt x="2272164" y="0"/>
                  <a:pt x="2927508" y="655345"/>
                  <a:pt x="2927508" y="1463755"/>
                </a:cubicBezTo>
                <a:cubicBezTo>
                  <a:pt x="2927508" y="2272165"/>
                  <a:pt x="2272164" y="2927510"/>
                  <a:pt x="1463754" y="2927510"/>
                </a:cubicBezTo>
                <a:cubicBezTo>
                  <a:pt x="655344" y="2927510"/>
                  <a:pt x="0" y="2272165"/>
                  <a:pt x="0" y="1463755"/>
                </a:cubicBezTo>
                <a:cubicBezTo>
                  <a:pt x="0" y="655345"/>
                  <a:pt x="655344" y="0"/>
                  <a:pt x="14637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b="1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2" name="자유형: 도형 213"/>
          <p:cNvSpPr/>
          <p:nvPr/>
        </p:nvSpPr>
        <p:spPr>
          <a:xfrm>
            <a:off x="2995452" y="23373296"/>
            <a:ext cx="2927512" cy="2927510"/>
          </a:xfrm>
          <a:custGeom>
            <a:avLst/>
            <a:gdLst>
              <a:gd name="connsiteX0" fmla="*/ 1474604 w 2927512"/>
              <a:gd name="connsiteY0" fmla="*/ 250565 h 2927510"/>
              <a:gd name="connsiteX1" fmla="*/ 261416 w 2927512"/>
              <a:gd name="connsiteY1" fmla="*/ 1463755 h 2927510"/>
              <a:gd name="connsiteX2" fmla="*/ 1474604 w 2927512"/>
              <a:gd name="connsiteY2" fmla="*/ 2676945 h 2927510"/>
              <a:gd name="connsiteX3" fmla="*/ 2687796 w 2927512"/>
              <a:gd name="connsiteY3" fmla="*/ 1463755 h 2927510"/>
              <a:gd name="connsiteX4" fmla="*/ 1474604 w 2927512"/>
              <a:gd name="connsiteY4" fmla="*/ 250565 h 2927510"/>
              <a:gd name="connsiteX5" fmla="*/ 1463756 w 2927512"/>
              <a:gd name="connsiteY5" fmla="*/ 0 h 2927510"/>
              <a:gd name="connsiteX6" fmla="*/ 2927512 w 2927512"/>
              <a:gd name="connsiteY6" fmla="*/ 1463755 h 2927510"/>
              <a:gd name="connsiteX7" fmla="*/ 1463756 w 2927512"/>
              <a:gd name="connsiteY7" fmla="*/ 2927510 h 2927510"/>
              <a:gd name="connsiteX8" fmla="*/ 0 w 2927512"/>
              <a:gd name="connsiteY8" fmla="*/ 1463755 h 2927510"/>
              <a:gd name="connsiteX9" fmla="*/ 1463756 w 2927512"/>
              <a:gd name="connsiteY9" fmla="*/ 0 h 292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27512" h="2927510">
                <a:moveTo>
                  <a:pt x="1474604" y="250565"/>
                </a:moveTo>
                <a:cubicBezTo>
                  <a:pt x="804580" y="250565"/>
                  <a:pt x="261416" y="793729"/>
                  <a:pt x="261416" y="1463755"/>
                </a:cubicBezTo>
                <a:cubicBezTo>
                  <a:pt x="261416" y="2133781"/>
                  <a:pt x="804580" y="2676945"/>
                  <a:pt x="1474604" y="2676945"/>
                </a:cubicBezTo>
                <a:cubicBezTo>
                  <a:pt x="2144632" y="2676945"/>
                  <a:pt x="2687796" y="2133781"/>
                  <a:pt x="2687796" y="1463755"/>
                </a:cubicBezTo>
                <a:cubicBezTo>
                  <a:pt x="2687796" y="793729"/>
                  <a:pt x="2144632" y="250565"/>
                  <a:pt x="1474604" y="250565"/>
                </a:cubicBezTo>
                <a:close/>
                <a:moveTo>
                  <a:pt x="1463756" y="0"/>
                </a:moveTo>
                <a:cubicBezTo>
                  <a:pt x="2272166" y="0"/>
                  <a:pt x="2927512" y="655345"/>
                  <a:pt x="2927512" y="1463755"/>
                </a:cubicBezTo>
                <a:cubicBezTo>
                  <a:pt x="2927512" y="2272165"/>
                  <a:pt x="2272166" y="2927510"/>
                  <a:pt x="1463756" y="2927510"/>
                </a:cubicBezTo>
                <a:cubicBezTo>
                  <a:pt x="655346" y="2927510"/>
                  <a:pt x="0" y="2272165"/>
                  <a:pt x="0" y="1463755"/>
                </a:cubicBezTo>
                <a:cubicBezTo>
                  <a:pt x="0" y="655345"/>
                  <a:pt x="655346" y="0"/>
                  <a:pt x="1463756" y="0"/>
                </a:cubicBezTo>
                <a:close/>
              </a:path>
            </a:pathLst>
          </a:custGeom>
          <a:solidFill>
            <a:srgbClr val="1B17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b="1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3" name="자유형: 도형 214"/>
          <p:cNvSpPr/>
          <p:nvPr/>
        </p:nvSpPr>
        <p:spPr>
          <a:xfrm>
            <a:off x="9260152" y="23229280"/>
            <a:ext cx="2927508" cy="2927510"/>
          </a:xfrm>
          <a:custGeom>
            <a:avLst/>
            <a:gdLst>
              <a:gd name="connsiteX0" fmla="*/ 1482028 w 2927508"/>
              <a:gd name="connsiteY0" fmla="*/ 260147 h 2927510"/>
              <a:gd name="connsiteX1" fmla="*/ 268840 w 2927508"/>
              <a:gd name="connsiteY1" fmla="*/ 1473337 h 2927510"/>
              <a:gd name="connsiteX2" fmla="*/ 1482028 w 2927508"/>
              <a:gd name="connsiteY2" fmla="*/ 2686527 h 2927510"/>
              <a:gd name="connsiteX3" fmla="*/ 2695220 w 2927508"/>
              <a:gd name="connsiteY3" fmla="*/ 1473337 h 2927510"/>
              <a:gd name="connsiteX4" fmla="*/ 1482028 w 2927508"/>
              <a:gd name="connsiteY4" fmla="*/ 260147 h 2927510"/>
              <a:gd name="connsiteX5" fmla="*/ 1463754 w 2927508"/>
              <a:gd name="connsiteY5" fmla="*/ 0 h 2927510"/>
              <a:gd name="connsiteX6" fmla="*/ 2927508 w 2927508"/>
              <a:gd name="connsiteY6" fmla="*/ 1463755 h 2927510"/>
              <a:gd name="connsiteX7" fmla="*/ 1463754 w 2927508"/>
              <a:gd name="connsiteY7" fmla="*/ 2927510 h 2927510"/>
              <a:gd name="connsiteX8" fmla="*/ 0 w 2927508"/>
              <a:gd name="connsiteY8" fmla="*/ 1463755 h 2927510"/>
              <a:gd name="connsiteX9" fmla="*/ 1463754 w 2927508"/>
              <a:gd name="connsiteY9" fmla="*/ 0 h 292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27508" h="2927510">
                <a:moveTo>
                  <a:pt x="1482028" y="260147"/>
                </a:moveTo>
                <a:cubicBezTo>
                  <a:pt x="812004" y="260147"/>
                  <a:pt x="268840" y="803311"/>
                  <a:pt x="268840" y="1473337"/>
                </a:cubicBezTo>
                <a:cubicBezTo>
                  <a:pt x="268840" y="2143363"/>
                  <a:pt x="812004" y="2686527"/>
                  <a:pt x="1482028" y="2686527"/>
                </a:cubicBezTo>
                <a:cubicBezTo>
                  <a:pt x="2152056" y="2686527"/>
                  <a:pt x="2695220" y="2143363"/>
                  <a:pt x="2695220" y="1473337"/>
                </a:cubicBezTo>
                <a:cubicBezTo>
                  <a:pt x="2695220" y="803311"/>
                  <a:pt x="2152056" y="260147"/>
                  <a:pt x="1482028" y="260147"/>
                </a:cubicBezTo>
                <a:close/>
                <a:moveTo>
                  <a:pt x="1463754" y="0"/>
                </a:moveTo>
                <a:cubicBezTo>
                  <a:pt x="2272164" y="0"/>
                  <a:pt x="2927508" y="655345"/>
                  <a:pt x="2927508" y="1463755"/>
                </a:cubicBezTo>
                <a:cubicBezTo>
                  <a:pt x="2927508" y="2272165"/>
                  <a:pt x="2272164" y="2927510"/>
                  <a:pt x="1463754" y="2927510"/>
                </a:cubicBezTo>
                <a:cubicBezTo>
                  <a:pt x="655344" y="2927510"/>
                  <a:pt x="0" y="2272165"/>
                  <a:pt x="0" y="1463755"/>
                </a:cubicBezTo>
                <a:cubicBezTo>
                  <a:pt x="0" y="655345"/>
                  <a:pt x="655344" y="0"/>
                  <a:pt x="1463754" y="0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b="1">
              <a:solidFill>
                <a:srgbClr val="92D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56" name="직선 연결선 218"/>
          <p:cNvCxnSpPr/>
          <p:nvPr/>
        </p:nvCxnSpPr>
        <p:spPr>
          <a:xfrm flipV="1">
            <a:off x="9997889" y="22785118"/>
            <a:ext cx="110449" cy="1547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222"/>
          <p:cNvSpPr txBox="1"/>
          <p:nvPr/>
        </p:nvSpPr>
        <p:spPr>
          <a:xfrm>
            <a:off x="6355012" y="20036110"/>
            <a:ext cx="241604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거래 관리</a:t>
            </a:r>
          </a:p>
        </p:txBody>
      </p:sp>
      <p:sp>
        <p:nvSpPr>
          <p:cNvPr id="1059" name="TextBox 223"/>
          <p:cNvSpPr txBox="1"/>
          <p:nvPr/>
        </p:nvSpPr>
        <p:spPr>
          <a:xfrm>
            <a:off x="9883404" y="24412620"/>
            <a:ext cx="2016224" cy="520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rgbClr val="FF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 관리</a:t>
            </a:r>
          </a:p>
        </p:txBody>
      </p:sp>
      <p:sp>
        <p:nvSpPr>
          <p:cNvPr id="1069" name="TextBox 245"/>
          <p:cNvSpPr txBox="1"/>
          <p:nvPr/>
        </p:nvSpPr>
        <p:spPr>
          <a:xfrm>
            <a:off x="9599472" y="26408905"/>
            <a:ext cx="2473418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defTabSz="912813">
              <a:lnSpc>
                <a:spcPct val="150000"/>
              </a:lnSpc>
              <a:defRPr/>
            </a:pPr>
            <a:r>
              <a:rPr lang="ko-KR" altLang="en-US" sz="240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 전송 </a:t>
            </a:r>
            <a:endParaRPr lang="en-US" altLang="ko-KR" sz="2400" dirty="0">
              <a:ln w="9525"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just" defTabSz="912813">
              <a:lnSpc>
                <a:spcPct val="150000"/>
              </a:lnSpc>
              <a:defRPr/>
            </a:pPr>
            <a:r>
              <a:rPr lang="ko-KR" altLang="en-US" sz="240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잔액 확인</a:t>
            </a:r>
          </a:p>
        </p:txBody>
      </p:sp>
      <p:sp>
        <p:nvSpPr>
          <p:cNvPr id="1070" name="TextBox 246"/>
          <p:cNvSpPr txBox="1"/>
          <p:nvPr/>
        </p:nvSpPr>
        <p:spPr>
          <a:xfrm>
            <a:off x="2320990" y="26408905"/>
            <a:ext cx="4887845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defTabSz="912813">
              <a:lnSpc>
                <a:spcPct val="150000"/>
              </a:lnSpc>
              <a:defRPr/>
            </a:pPr>
            <a:r>
              <a:rPr lang="ko-KR" altLang="en-US" sz="240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및 소유자 정보 관리</a:t>
            </a:r>
          </a:p>
          <a:p>
            <a:pPr lvl="0" algn="just" defTabSz="912813">
              <a:lnSpc>
                <a:spcPct val="150000"/>
              </a:lnSpc>
              <a:defRPr/>
            </a:pPr>
            <a:r>
              <a:rPr lang="ko-KR" altLang="en-US" sz="240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수리이력 관리</a:t>
            </a:r>
          </a:p>
        </p:txBody>
      </p:sp>
      <p:sp>
        <p:nvSpPr>
          <p:cNvPr id="1072" name="TextBox 223"/>
          <p:cNvSpPr txBox="1"/>
          <p:nvPr/>
        </p:nvSpPr>
        <p:spPr>
          <a:xfrm>
            <a:off x="3186660" y="24628642"/>
            <a:ext cx="3024336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rgbClr val="1B17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정보 관리</a:t>
            </a:r>
          </a:p>
        </p:txBody>
      </p:sp>
      <p:cxnSp>
        <p:nvCxnSpPr>
          <p:cNvPr id="1073" name="직선 화살표 연결선 1072"/>
          <p:cNvCxnSpPr/>
          <p:nvPr/>
        </p:nvCxnSpPr>
        <p:spPr>
          <a:xfrm rot="5400000" flipH="1" flipV="1">
            <a:off x="4662824" y="21368258"/>
            <a:ext cx="1728192" cy="1368152"/>
          </a:xfrm>
          <a:prstGeom prst="straightConnector1">
            <a:avLst/>
          </a:prstGeom>
          <a:ln w="50800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직선 화살표 연결선 1073"/>
          <p:cNvCxnSpPr/>
          <p:nvPr/>
        </p:nvCxnSpPr>
        <p:spPr>
          <a:xfrm rot="5400000">
            <a:off x="5418908" y="22052334"/>
            <a:ext cx="1656184" cy="1368152"/>
          </a:xfrm>
          <a:prstGeom prst="straightConnector1">
            <a:avLst/>
          </a:prstGeom>
          <a:ln w="50800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직선 화살표 연결선 1075"/>
          <p:cNvCxnSpPr/>
          <p:nvPr/>
        </p:nvCxnSpPr>
        <p:spPr>
          <a:xfrm rot="16200000" flipV="1">
            <a:off x="7975192" y="22088338"/>
            <a:ext cx="1872208" cy="1224136"/>
          </a:xfrm>
          <a:prstGeom prst="straightConnector1">
            <a:avLst/>
          </a:prstGeom>
          <a:ln w="50800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직선 화살표 연결선 1077"/>
          <p:cNvCxnSpPr/>
          <p:nvPr/>
        </p:nvCxnSpPr>
        <p:spPr>
          <a:xfrm rot="16200000" flipH="1">
            <a:off x="8731276" y="21692294"/>
            <a:ext cx="1800200" cy="1224136"/>
          </a:xfrm>
          <a:prstGeom prst="straightConnector1">
            <a:avLst/>
          </a:prstGeom>
          <a:ln w="50800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245"/>
          <p:cNvSpPr txBox="1"/>
          <p:nvPr/>
        </p:nvSpPr>
        <p:spPr>
          <a:xfrm>
            <a:off x="9858257" y="21404262"/>
            <a:ext cx="4849683" cy="1177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2813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40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 전송 요청</a:t>
            </a:r>
          </a:p>
          <a:p>
            <a:pPr marL="0" lvl="0" indent="0" algn="just" defTabSz="912813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40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 액수 소유 여부 확인</a:t>
            </a:r>
          </a:p>
        </p:txBody>
      </p:sp>
      <p:sp>
        <p:nvSpPr>
          <p:cNvPr id="1082" name="TextBox 245"/>
          <p:cNvSpPr txBox="1"/>
          <p:nvPr/>
        </p:nvSpPr>
        <p:spPr>
          <a:xfrm>
            <a:off x="1962524" y="21477629"/>
            <a:ext cx="3890043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2813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40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거래 가능 여부 확인</a:t>
            </a:r>
          </a:p>
          <a:p>
            <a:pPr marL="0" lvl="0" indent="0" algn="just" defTabSz="912813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40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소유자 변경 요청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BFC46C6-4B40-4CDB-8432-9F73C90E6116}"/>
              </a:ext>
            </a:extLst>
          </p:cNvPr>
          <p:cNvSpPr/>
          <p:nvPr/>
        </p:nvSpPr>
        <p:spPr>
          <a:xfrm>
            <a:off x="2805711" y="7859110"/>
            <a:ext cx="1673933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수리이력조작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33A45E5-7F58-4A9B-9759-2D4EFB0B0D1B}"/>
              </a:ext>
            </a:extLst>
          </p:cNvPr>
          <p:cNvSpPr/>
          <p:nvPr/>
        </p:nvSpPr>
        <p:spPr>
          <a:xfrm>
            <a:off x="1053719" y="7833530"/>
            <a:ext cx="1673933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사고이력조작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33A80C1-1280-47C9-8137-551A01F5A7AA}"/>
              </a:ext>
            </a:extLst>
          </p:cNvPr>
          <p:cNvSpPr/>
          <p:nvPr/>
        </p:nvSpPr>
        <p:spPr>
          <a:xfrm>
            <a:off x="594168" y="5304161"/>
            <a:ext cx="28799061" cy="102321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accent1"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0320EA3-5F53-42AD-879D-D551DC8D4F63}"/>
              </a:ext>
            </a:extLst>
          </p:cNvPr>
          <p:cNvSpPr txBox="1"/>
          <p:nvPr/>
        </p:nvSpPr>
        <p:spPr>
          <a:xfrm>
            <a:off x="19730676" y="5312647"/>
            <a:ext cx="41044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47FA57C-06DD-4761-BD25-68C378A052EC}"/>
              </a:ext>
            </a:extLst>
          </p:cNvPr>
          <p:cNvSpPr txBox="1"/>
          <p:nvPr/>
        </p:nvSpPr>
        <p:spPr>
          <a:xfrm>
            <a:off x="4825019" y="5313635"/>
            <a:ext cx="5544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F92A60-258D-4358-9235-3EF86A835E92}"/>
              </a:ext>
            </a:extLst>
          </p:cNvPr>
          <p:cNvGrpSpPr/>
          <p:nvPr/>
        </p:nvGrpSpPr>
        <p:grpSpPr>
          <a:xfrm>
            <a:off x="15491822" y="18816466"/>
            <a:ext cx="13689724" cy="8224145"/>
            <a:chOff x="10861277" y="18628772"/>
            <a:chExt cx="8630492" cy="5550980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117DCAD4-EB40-499B-BB6B-47BF69CE7AB0}"/>
                </a:ext>
              </a:extLst>
            </p:cNvPr>
            <p:cNvSpPr/>
            <p:nvPr/>
          </p:nvSpPr>
          <p:spPr>
            <a:xfrm>
              <a:off x="15963328" y="18628772"/>
              <a:ext cx="3240405" cy="360045"/>
            </a:xfrm>
            <a:prstGeom prst="rect">
              <a:avLst/>
            </a:prstGeom>
            <a:solidFill>
              <a:srgbClr val="68A4C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TCT WEB (Node.js)</a:t>
              </a: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ACB44F20-4017-40F9-8503-F8E980A4E23D}"/>
                </a:ext>
              </a:extLst>
            </p:cNvPr>
            <p:cNvSpPr/>
            <p:nvPr/>
          </p:nvSpPr>
          <p:spPr>
            <a:xfrm>
              <a:off x="15531274" y="18988817"/>
              <a:ext cx="3960495" cy="35215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E90347C9-2070-410E-8C1C-20512FB91222}"/>
                </a:ext>
              </a:extLst>
            </p:cNvPr>
            <p:cNvSpPr/>
            <p:nvPr/>
          </p:nvSpPr>
          <p:spPr>
            <a:xfrm>
              <a:off x="15747301" y="20356988"/>
              <a:ext cx="1440180" cy="288036"/>
            </a:xfrm>
            <a:prstGeom prst="rect">
              <a:avLst/>
            </a:prstGeom>
            <a:solidFill>
              <a:srgbClr val="68A4C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3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수리이력등록</a:t>
              </a: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CF08DD11-BE0F-4036-8602-393B9ED08F64}"/>
                </a:ext>
              </a:extLst>
            </p:cNvPr>
            <p:cNvSpPr/>
            <p:nvPr/>
          </p:nvSpPr>
          <p:spPr>
            <a:xfrm>
              <a:off x="15747301" y="20645024"/>
              <a:ext cx="1440180" cy="9361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8" name="사각형: 둥근 모서리 277">
              <a:extLst>
                <a:ext uri="{FF2B5EF4-FFF2-40B4-BE49-F238E27FC236}">
                  <a16:creationId xmlns:a16="http://schemas.microsoft.com/office/drawing/2014/main" id="{B94B1935-7F62-43F1-AC6C-58160FE1DEF0}"/>
                </a:ext>
              </a:extLst>
            </p:cNvPr>
            <p:cNvSpPr/>
            <p:nvPr/>
          </p:nvSpPr>
          <p:spPr>
            <a:xfrm>
              <a:off x="17853565" y="19348862"/>
              <a:ext cx="1152144" cy="28803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en-US" altLang="ko-KR" sz="1300" b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 Base</a:t>
              </a: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EDA448E9-97C9-474D-820A-B406D8DB049D}"/>
                </a:ext>
              </a:extLst>
            </p:cNvPr>
            <p:cNvSpPr/>
            <p:nvPr/>
          </p:nvSpPr>
          <p:spPr>
            <a:xfrm>
              <a:off x="17547526" y="19636898"/>
              <a:ext cx="1764220" cy="1584198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C55A1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6825ADAD-2DD1-4781-8D62-A23FB94C4E32}"/>
                </a:ext>
              </a:extLst>
            </p:cNvPr>
            <p:cNvSpPr/>
            <p:nvPr/>
          </p:nvSpPr>
          <p:spPr>
            <a:xfrm>
              <a:off x="14289117" y="22883590"/>
              <a:ext cx="5202652" cy="1296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639C8B65-6CEE-4821-8C0B-99D5BDEAAC53}"/>
                </a:ext>
              </a:extLst>
            </p:cNvPr>
            <p:cNvSpPr/>
            <p:nvPr/>
          </p:nvSpPr>
          <p:spPr>
            <a:xfrm>
              <a:off x="14541149" y="23135621"/>
              <a:ext cx="792099" cy="792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en-US" altLang="ko-KR" sz="13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block1</a:t>
              </a:r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2B15BBE6-0183-40A7-ACCD-986E4B9777F9}"/>
                </a:ext>
              </a:extLst>
            </p:cNvPr>
            <p:cNvCxnSpPr/>
            <p:nvPr/>
          </p:nvCxnSpPr>
          <p:spPr>
            <a:xfrm>
              <a:off x="15333248" y="23531671"/>
              <a:ext cx="216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AE8884C-A0F8-4491-93E0-C9D52E8C7A54}"/>
                </a:ext>
              </a:extLst>
            </p:cNvPr>
            <p:cNvSpPr txBox="1"/>
            <p:nvPr/>
          </p:nvSpPr>
          <p:spPr>
            <a:xfrm>
              <a:off x="11921289" y="23291640"/>
              <a:ext cx="2232279" cy="43624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>
                <a:defRPr/>
              </a:pPr>
              <a:r>
                <a:rPr lang="en-US" altLang="ko-KR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LINK</a:t>
              </a:r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Network</a:t>
              </a:r>
            </a:p>
            <a:p>
              <a:pPr>
                <a:defRPr/>
              </a:pPr>
              <a:r>
                <a:rPr lang="en-US" altLang="ko-KR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(Private Network)</a:t>
              </a:r>
            </a:p>
          </p:txBody>
        </p:sp>
        <p:pic>
          <p:nvPicPr>
            <p:cNvPr id="284" name="그림 283">
              <a:extLst>
                <a:ext uri="{FF2B5EF4-FFF2-40B4-BE49-F238E27FC236}">
                  <a16:creationId xmlns:a16="http://schemas.microsoft.com/office/drawing/2014/main" id="{289CC247-47B6-45D0-9884-FC7186E45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3033809" y="22236080"/>
              <a:ext cx="274320" cy="548640"/>
            </a:xfrm>
            <a:prstGeom prst="rect">
              <a:avLst/>
            </a:prstGeom>
          </p:spPr>
        </p:pic>
        <p:sp>
          <p:nvSpPr>
            <p:cNvPr id="285" name="사각형: 둥근 모서리 284">
              <a:extLst>
                <a:ext uri="{FF2B5EF4-FFF2-40B4-BE49-F238E27FC236}">
                  <a16:creationId xmlns:a16="http://schemas.microsoft.com/office/drawing/2014/main" id="{4D88BAB6-6565-4155-AE79-81E2F9F33FB1}"/>
                </a:ext>
              </a:extLst>
            </p:cNvPr>
            <p:cNvSpPr/>
            <p:nvPr/>
          </p:nvSpPr>
          <p:spPr>
            <a:xfrm>
              <a:off x="17835561" y="19852925"/>
              <a:ext cx="1152144" cy="28803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200" b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차대번호 정보</a:t>
              </a:r>
            </a:p>
          </p:txBody>
        </p:sp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92864DF6-AB3F-43EC-8770-0B483CA192B3}"/>
                </a:ext>
              </a:extLst>
            </p:cNvPr>
            <p:cNvSpPr/>
            <p:nvPr/>
          </p:nvSpPr>
          <p:spPr>
            <a:xfrm>
              <a:off x="17853564" y="20316602"/>
              <a:ext cx="1152144" cy="28803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200" b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구매정보</a:t>
              </a:r>
            </a:p>
          </p:txBody>
        </p:sp>
        <p:sp>
          <p:nvSpPr>
            <p:cNvPr id="287" name="사각형: 둥근 모서리 286">
              <a:extLst>
                <a:ext uri="{FF2B5EF4-FFF2-40B4-BE49-F238E27FC236}">
                  <a16:creationId xmlns:a16="http://schemas.microsoft.com/office/drawing/2014/main" id="{48E10A27-C18C-4C15-88F1-DFFBD5B0E8EA}"/>
                </a:ext>
              </a:extLst>
            </p:cNvPr>
            <p:cNvSpPr/>
            <p:nvPr/>
          </p:nvSpPr>
          <p:spPr>
            <a:xfrm>
              <a:off x="17835561" y="20717033"/>
              <a:ext cx="1152144" cy="288036"/>
            </a:xfrm>
            <a:prstGeom prst="roundRect">
              <a:avLst>
                <a:gd name="adj" fmla="val 16667"/>
              </a:avLst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200" b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 정보</a:t>
              </a:r>
            </a:p>
          </p:txBody>
        </p:sp>
        <p:sp>
          <p:nvSpPr>
            <p:cNvPr id="288" name="사각형: 둥근 모서리 287">
              <a:extLst>
                <a:ext uri="{FF2B5EF4-FFF2-40B4-BE49-F238E27FC236}">
                  <a16:creationId xmlns:a16="http://schemas.microsoft.com/office/drawing/2014/main" id="{07B3EC87-8A5D-4D06-B2C0-8C635A7D1460}"/>
                </a:ext>
              </a:extLst>
            </p:cNvPr>
            <p:cNvSpPr/>
            <p:nvPr/>
          </p:nvSpPr>
          <p:spPr>
            <a:xfrm>
              <a:off x="15891319" y="20789042"/>
              <a:ext cx="1152144" cy="288036"/>
            </a:xfrm>
            <a:prstGeom prst="roundRect">
              <a:avLst>
                <a:gd name="adj" fmla="val 16667"/>
              </a:avLst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2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수리이력관리</a:t>
              </a:r>
            </a:p>
          </p:txBody>
        </p:sp>
        <p:sp>
          <p:nvSpPr>
            <p:cNvPr id="289" name="사각형: 둥근 모서리 288">
              <a:extLst>
                <a:ext uri="{FF2B5EF4-FFF2-40B4-BE49-F238E27FC236}">
                  <a16:creationId xmlns:a16="http://schemas.microsoft.com/office/drawing/2014/main" id="{5B40636C-6082-4E71-A9F5-824B11B9EF36}"/>
                </a:ext>
              </a:extLst>
            </p:cNvPr>
            <p:cNvSpPr/>
            <p:nvPr/>
          </p:nvSpPr>
          <p:spPr>
            <a:xfrm>
              <a:off x="15891319" y="21221096"/>
              <a:ext cx="1152144" cy="288036"/>
            </a:xfrm>
            <a:prstGeom prst="roundRect">
              <a:avLst>
                <a:gd name="adj" fmla="val 16667"/>
              </a:avLst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2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수리이력저장</a:t>
              </a: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6E574CBC-B5D3-42E5-819C-D2CF8C201C1E}"/>
                </a:ext>
              </a:extLst>
            </p:cNvPr>
            <p:cNvSpPr/>
            <p:nvPr/>
          </p:nvSpPr>
          <p:spPr>
            <a:xfrm>
              <a:off x="15747301" y="19060826"/>
              <a:ext cx="1440180" cy="288036"/>
            </a:xfrm>
            <a:prstGeom prst="rect">
              <a:avLst/>
            </a:prstGeom>
            <a:solidFill>
              <a:srgbClr val="68A4C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3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차대번호등록</a:t>
              </a: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B6FBBC23-5792-4410-AB9C-5FAD23C43DB2}"/>
                </a:ext>
              </a:extLst>
            </p:cNvPr>
            <p:cNvSpPr/>
            <p:nvPr/>
          </p:nvSpPr>
          <p:spPr>
            <a:xfrm>
              <a:off x="15747301" y="19348862"/>
              <a:ext cx="1440180" cy="9361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944F370F-0305-4599-A3AD-01535F73EB93}"/>
                </a:ext>
              </a:extLst>
            </p:cNvPr>
            <p:cNvSpPr/>
            <p:nvPr/>
          </p:nvSpPr>
          <p:spPr>
            <a:xfrm>
              <a:off x="15891319" y="19492880"/>
              <a:ext cx="1152144" cy="288036"/>
            </a:xfrm>
            <a:prstGeom prst="roundRect">
              <a:avLst>
                <a:gd name="adj" fmla="val 16667"/>
              </a:avLst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2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차대번호관리</a:t>
              </a:r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92313DFA-4DD9-4A44-91E3-4675D1FCF304}"/>
                </a:ext>
              </a:extLst>
            </p:cNvPr>
            <p:cNvSpPr/>
            <p:nvPr/>
          </p:nvSpPr>
          <p:spPr>
            <a:xfrm>
              <a:off x="15891319" y="19924934"/>
              <a:ext cx="1152144" cy="288036"/>
            </a:xfrm>
            <a:prstGeom prst="roundRect">
              <a:avLst>
                <a:gd name="adj" fmla="val 16667"/>
              </a:avLst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2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차대번호저장</a:t>
              </a: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2AADEB4D-33E9-4BA3-B6EE-3F3121104FEB}"/>
                </a:ext>
              </a:extLst>
            </p:cNvPr>
            <p:cNvSpPr/>
            <p:nvPr/>
          </p:nvSpPr>
          <p:spPr>
            <a:xfrm>
              <a:off x="15747301" y="21725159"/>
              <a:ext cx="1440180" cy="288036"/>
            </a:xfrm>
            <a:prstGeom prst="rect">
              <a:avLst/>
            </a:prstGeom>
            <a:solidFill>
              <a:srgbClr val="68A4C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3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회원등록</a:t>
              </a: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243F7EB-385F-47A9-9956-6F8D9442A33A}"/>
                </a:ext>
              </a:extLst>
            </p:cNvPr>
            <p:cNvSpPr/>
            <p:nvPr/>
          </p:nvSpPr>
          <p:spPr>
            <a:xfrm>
              <a:off x="15621284" y="23135621"/>
              <a:ext cx="792099" cy="792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en-US" altLang="ko-KR" sz="13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block2</a:t>
              </a:r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31F98A9F-D606-45D7-9A26-BBCB435BD94A}"/>
                </a:ext>
              </a:extLst>
            </p:cNvPr>
            <p:cNvCxnSpPr/>
            <p:nvPr/>
          </p:nvCxnSpPr>
          <p:spPr>
            <a:xfrm>
              <a:off x="16413383" y="23531671"/>
              <a:ext cx="216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2BF92B67-1397-4971-8F8B-1650886D0902}"/>
                </a:ext>
              </a:extLst>
            </p:cNvPr>
            <p:cNvSpPr/>
            <p:nvPr/>
          </p:nvSpPr>
          <p:spPr>
            <a:xfrm>
              <a:off x="16629410" y="23135621"/>
              <a:ext cx="792099" cy="792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en-US" altLang="ko-KR" sz="13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block3</a:t>
              </a:r>
            </a:p>
          </p:txBody>
        </p: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D6B7EC2C-A1BC-4838-BF02-E54F12082314}"/>
                </a:ext>
              </a:extLst>
            </p:cNvPr>
            <p:cNvCxnSpPr/>
            <p:nvPr/>
          </p:nvCxnSpPr>
          <p:spPr>
            <a:xfrm>
              <a:off x="17421509" y="23531671"/>
              <a:ext cx="216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EB47C44B-233F-4366-BA35-5DD142C4FE9C}"/>
                </a:ext>
              </a:extLst>
            </p:cNvPr>
            <p:cNvSpPr/>
            <p:nvPr/>
          </p:nvSpPr>
          <p:spPr>
            <a:xfrm>
              <a:off x="17619533" y="23135621"/>
              <a:ext cx="792099" cy="792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en-US" altLang="ko-KR" sz="13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block4</a:t>
              </a:r>
            </a:p>
          </p:txBody>
        </p:sp>
        <p:cxnSp>
          <p:nvCxnSpPr>
            <p:cNvPr id="300" name="연결선: 꺾임 299">
              <a:extLst>
                <a:ext uri="{FF2B5EF4-FFF2-40B4-BE49-F238E27FC236}">
                  <a16:creationId xmlns:a16="http://schemas.microsoft.com/office/drawing/2014/main" id="{70E5223B-5153-442E-B32F-125A5354CEEE}"/>
                </a:ext>
              </a:extLst>
            </p:cNvPr>
            <p:cNvCxnSpPr/>
            <p:nvPr/>
          </p:nvCxnSpPr>
          <p:spPr>
            <a:xfrm flipV="1">
              <a:off x="17187481" y="20861051"/>
              <a:ext cx="648080" cy="1008126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1" name="연결선: 꺾임 300">
              <a:extLst>
                <a:ext uri="{FF2B5EF4-FFF2-40B4-BE49-F238E27FC236}">
                  <a16:creationId xmlns:a16="http://schemas.microsoft.com/office/drawing/2014/main" id="{C9910B4E-1458-490C-8A4C-825769B9110E}"/>
                </a:ext>
              </a:extLst>
            </p:cNvPr>
            <p:cNvCxnSpPr/>
            <p:nvPr/>
          </p:nvCxnSpPr>
          <p:spPr>
            <a:xfrm flipV="1">
              <a:off x="17043463" y="19996943"/>
              <a:ext cx="792098" cy="72009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12369528-BDDE-48D7-9183-B3B19B49DD74}"/>
                </a:ext>
              </a:extLst>
            </p:cNvPr>
            <p:cNvSpPr/>
            <p:nvPr/>
          </p:nvSpPr>
          <p:spPr>
            <a:xfrm>
              <a:off x="15747301" y="22121208"/>
              <a:ext cx="1440180" cy="288036"/>
            </a:xfrm>
            <a:prstGeom prst="rect">
              <a:avLst/>
            </a:prstGeom>
            <a:solidFill>
              <a:srgbClr val="68A4C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ko-KR" altLang="en-US" sz="1300" b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판매 등록</a:t>
              </a:r>
            </a:p>
          </p:txBody>
        </p:sp>
        <p:cxnSp>
          <p:nvCxnSpPr>
            <p:cNvPr id="303" name="연결선: 꺾임 302">
              <a:extLst>
                <a:ext uri="{FF2B5EF4-FFF2-40B4-BE49-F238E27FC236}">
                  <a16:creationId xmlns:a16="http://schemas.microsoft.com/office/drawing/2014/main" id="{C2B86FE9-B606-48ED-8F80-BAF4FB096AE3}"/>
                </a:ext>
              </a:extLst>
            </p:cNvPr>
            <p:cNvCxnSpPr/>
            <p:nvPr/>
          </p:nvCxnSpPr>
          <p:spPr>
            <a:xfrm flipV="1">
              <a:off x="17169483" y="20460620"/>
              <a:ext cx="684081" cy="1804606"/>
            </a:xfrm>
            <a:prstGeom prst="bentConnector3">
              <a:avLst>
                <a:gd name="adj1" fmla="val 31567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4" name="그림 303">
              <a:extLst>
                <a:ext uri="{FF2B5EF4-FFF2-40B4-BE49-F238E27FC236}">
                  <a16:creationId xmlns:a16="http://schemas.microsoft.com/office/drawing/2014/main" id="{17A00C6B-45DA-4B21-BA02-F49E9E4BB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8538980" y="23531671"/>
              <a:ext cx="213360" cy="175260"/>
            </a:xfrm>
            <a:prstGeom prst="rect">
              <a:avLst/>
            </a:prstGeom>
          </p:spPr>
        </p:pic>
        <p:pic>
          <p:nvPicPr>
            <p:cNvPr id="305" name="그림 304">
              <a:extLst>
                <a:ext uri="{FF2B5EF4-FFF2-40B4-BE49-F238E27FC236}">
                  <a16:creationId xmlns:a16="http://schemas.microsoft.com/office/drawing/2014/main" id="{6815EA8B-E11B-4263-9007-0A941C436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8648329" y="23531671"/>
              <a:ext cx="213360" cy="175260"/>
            </a:xfrm>
            <a:prstGeom prst="rect">
              <a:avLst/>
            </a:prstGeom>
          </p:spPr>
        </p:pic>
        <p:pic>
          <p:nvPicPr>
            <p:cNvPr id="306" name="그림 305">
              <a:extLst>
                <a:ext uri="{FF2B5EF4-FFF2-40B4-BE49-F238E27FC236}">
                  <a16:creationId xmlns:a16="http://schemas.microsoft.com/office/drawing/2014/main" id="{19F1C028-2D82-4463-9F41-9F1A5EC65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8792347" y="23531671"/>
              <a:ext cx="213360" cy="175260"/>
            </a:xfrm>
            <a:prstGeom prst="rect">
              <a:avLst/>
            </a:prstGeom>
          </p:spPr>
        </p:pic>
        <p:grpSp>
          <p:nvGrpSpPr>
            <p:cNvPr id="307" name="그룹 306">
              <a:extLst>
                <a:ext uri="{FF2B5EF4-FFF2-40B4-BE49-F238E27FC236}">
                  <a16:creationId xmlns:a16="http://schemas.microsoft.com/office/drawing/2014/main" id="{422DEB52-961D-4A60-96CD-09AD7935B2F7}"/>
                </a:ext>
              </a:extLst>
            </p:cNvPr>
            <p:cNvGrpSpPr/>
            <p:nvPr/>
          </p:nvGrpSpPr>
          <p:grpSpPr>
            <a:xfrm>
              <a:off x="12425352" y="18699547"/>
              <a:ext cx="1430656" cy="1135401"/>
              <a:chOff x="3287649" y="475397"/>
              <a:chExt cx="1430656" cy="1135401"/>
            </a:xfrm>
          </p:grpSpPr>
          <p:pic>
            <p:nvPicPr>
              <p:cNvPr id="321" name="그림 320">
                <a:extLst>
                  <a:ext uri="{FF2B5EF4-FFF2-40B4-BE49-F238E27FC236}">
                    <a16:creationId xmlns:a16="http://schemas.microsoft.com/office/drawing/2014/main" id="{79E22EA9-DB37-4091-8817-B02B58AADA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tretch>
                <a:fillRect/>
              </a:stretch>
            </p:blipFill>
            <p:spPr>
              <a:xfrm>
                <a:off x="3492002" y="475397"/>
                <a:ext cx="670942" cy="883677"/>
              </a:xfrm>
              <a:prstGeom prst="rect">
                <a:avLst/>
              </a:prstGeom>
            </p:spPr>
          </p:pic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8AFF7EC-B202-4D86-9A86-1F043B69CF03}"/>
                  </a:ext>
                </a:extLst>
              </p:cNvPr>
              <p:cNvSpPr txBox="1"/>
              <p:nvPr/>
            </p:nvSpPr>
            <p:spPr>
              <a:xfrm>
                <a:off x="3287649" y="1340739"/>
                <a:ext cx="1430656" cy="270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user(account1)</a:t>
                </a:r>
              </a:p>
            </p:txBody>
          </p:sp>
        </p:grpSp>
        <p:pic>
          <p:nvPicPr>
            <p:cNvPr id="308" name="그림 307">
              <a:extLst>
                <a:ext uri="{FF2B5EF4-FFF2-40B4-BE49-F238E27FC236}">
                  <a16:creationId xmlns:a16="http://schemas.microsoft.com/office/drawing/2014/main" id="{E2979A21-E5B9-4E0D-9433-64CAD73363C8}"/>
                </a:ext>
              </a:extLst>
            </p:cNvPr>
            <p:cNvPicPr/>
            <p:nvPr/>
          </p:nvPicPr>
          <p:blipFill rotWithShape="1">
            <a:blip r:embed="rId18"/>
            <a:srcRect/>
            <a:stretch>
              <a:fillRect/>
            </a:stretch>
          </p:blipFill>
          <p:spPr>
            <a:xfrm>
              <a:off x="10861277" y="20210304"/>
              <a:ext cx="753973" cy="770851"/>
            </a:xfrm>
            <a:prstGeom prst="rect">
              <a:avLst/>
            </a:prstGeom>
            <a:noFill/>
          </p:spPr>
        </p:pic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88378DC6-E045-46A9-A18F-01E8E0828EEC}"/>
                </a:ext>
              </a:extLst>
            </p:cNvPr>
            <p:cNvGrpSpPr/>
            <p:nvPr/>
          </p:nvGrpSpPr>
          <p:grpSpPr>
            <a:xfrm>
              <a:off x="12455641" y="19865879"/>
              <a:ext cx="1430656" cy="1153738"/>
              <a:chOff x="3287649" y="457060"/>
              <a:chExt cx="1430656" cy="1153738"/>
            </a:xfrm>
          </p:grpSpPr>
          <p:pic>
            <p:nvPicPr>
              <p:cNvPr id="319" name="그림 318">
                <a:extLst>
                  <a:ext uri="{FF2B5EF4-FFF2-40B4-BE49-F238E27FC236}">
                    <a16:creationId xmlns:a16="http://schemas.microsoft.com/office/drawing/2014/main" id="{5B73E22D-56FD-4237-8D63-6FF38BCA54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tretch>
                <a:fillRect/>
              </a:stretch>
            </p:blipFill>
            <p:spPr>
              <a:xfrm>
                <a:off x="3457930" y="457060"/>
                <a:ext cx="670942" cy="883677"/>
              </a:xfrm>
              <a:prstGeom prst="rect">
                <a:avLst/>
              </a:prstGeom>
            </p:spPr>
          </p:pic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068B932-BABD-477D-A57E-98D1C086988F}"/>
                  </a:ext>
                </a:extLst>
              </p:cNvPr>
              <p:cNvSpPr txBox="1"/>
              <p:nvPr/>
            </p:nvSpPr>
            <p:spPr>
              <a:xfrm>
                <a:off x="3287649" y="1340739"/>
                <a:ext cx="1430656" cy="270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1" i="0" u="none" strike="noStrike" kern="1200" cap="none" spc="0" normalizeH="0" baseline="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/>
                  </a:rPr>
                  <a:t>user(account2)</a:t>
                </a: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1B99BA13-AF45-4655-B1CF-20B5875E6B72}"/>
                </a:ext>
              </a:extLst>
            </p:cNvPr>
            <p:cNvGrpSpPr/>
            <p:nvPr/>
          </p:nvGrpSpPr>
          <p:grpSpPr>
            <a:xfrm>
              <a:off x="12455643" y="21061250"/>
              <a:ext cx="1430658" cy="1153733"/>
              <a:chOff x="3287646" y="457060"/>
              <a:chExt cx="1430658" cy="1153734"/>
            </a:xfrm>
          </p:grpSpPr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6364E803-408E-4BBD-B618-B6BE7976BD3E}"/>
                  </a:ext>
                </a:extLst>
              </p:cNvPr>
              <p:cNvSpPr txBox="1"/>
              <p:nvPr/>
            </p:nvSpPr>
            <p:spPr>
              <a:xfrm>
                <a:off x="3287646" y="1340735"/>
                <a:ext cx="1430658" cy="270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1" i="0" u="none" strike="noStrike" kern="1200" cap="none" spc="0" normalizeH="0" baseline="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/>
                  </a:rPr>
                  <a:t>user(account3)</a:t>
                </a:r>
              </a:p>
            </p:txBody>
          </p:sp>
          <p:pic>
            <p:nvPicPr>
              <p:cNvPr id="332" name="그림 331">
                <a:extLst>
                  <a:ext uri="{FF2B5EF4-FFF2-40B4-BE49-F238E27FC236}">
                    <a16:creationId xmlns:a16="http://schemas.microsoft.com/office/drawing/2014/main" id="{2697B3EF-9B9A-4279-8599-B22E5EE88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tretch>
                <a:fillRect/>
              </a:stretch>
            </p:blipFill>
            <p:spPr>
              <a:xfrm>
                <a:off x="3461489" y="457060"/>
                <a:ext cx="670942" cy="883677"/>
              </a:xfrm>
              <a:prstGeom prst="rect">
                <a:avLst/>
              </a:prstGeom>
            </p:spPr>
          </p:pic>
        </p:grpSp>
        <p:cxnSp>
          <p:nvCxnSpPr>
            <p:cNvPr id="312" name="연결선: 꺾임 311">
              <a:extLst>
                <a:ext uri="{FF2B5EF4-FFF2-40B4-BE49-F238E27FC236}">
                  <a16:creationId xmlns:a16="http://schemas.microsoft.com/office/drawing/2014/main" id="{C1DA7338-EC8E-4CCC-BF4C-509B03812767}"/>
                </a:ext>
              </a:extLst>
            </p:cNvPr>
            <p:cNvCxnSpPr>
              <a:cxnSpLocks/>
              <a:stCxn id="321" idx="1"/>
              <a:endCxn id="283" idx="1"/>
            </p:cNvCxnSpPr>
            <p:nvPr/>
          </p:nvCxnSpPr>
          <p:spPr>
            <a:xfrm rot="10800000" flipV="1">
              <a:off x="11921289" y="19141386"/>
              <a:ext cx="708416" cy="4368378"/>
            </a:xfrm>
            <a:prstGeom prst="bentConnector3">
              <a:avLst>
                <a:gd name="adj1" fmla="val 1203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연결선: 꺾임 312">
              <a:extLst>
                <a:ext uri="{FF2B5EF4-FFF2-40B4-BE49-F238E27FC236}">
                  <a16:creationId xmlns:a16="http://schemas.microsoft.com/office/drawing/2014/main" id="{EABB7CB0-30F6-401B-9E37-5F7F90322011}"/>
                </a:ext>
              </a:extLst>
            </p:cNvPr>
            <p:cNvCxnSpPr>
              <a:stCxn id="319" idx="1"/>
              <a:endCxn id="283" idx="1"/>
            </p:cNvCxnSpPr>
            <p:nvPr/>
          </p:nvCxnSpPr>
          <p:spPr>
            <a:xfrm rot="10800000" flipV="1">
              <a:off x="11921289" y="20307717"/>
              <a:ext cx="704633" cy="3202046"/>
            </a:xfrm>
            <a:prstGeom prst="bentConnector3">
              <a:avLst>
                <a:gd name="adj1" fmla="val 120453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연결선: 꺾임 313">
              <a:extLst>
                <a:ext uri="{FF2B5EF4-FFF2-40B4-BE49-F238E27FC236}">
                  <a16:creationId xmlns:a16="http://schemas.microsoft.com/office/drawing/2014/main" id="{AF2E1CE2-320F-4EA2-A2D6-10F64176244D}"/>
                </a:ext>
              </a:extLst>
            </p:cNvPr>
            <p:cNvCxnSpPr>
              <a:cxnSpLocks/>
              <a:stCxn id="332" idx="1"/>
              <a:endCxn id="283" idx="1"/>
            </p:cNvCxnSpPr>
            <p:nvPr/>
          </p:nvCxnSpPr>
          <p:spPr>
            <a:xfrm rot="10800000" flipV="1">
              <a:off x="11921289" y="21503087"/>
              <a:ext cx="708198" cy="2006676"/>
            </a:xfrm>
            <a:prstGeom prst="bentConnector3">
              <a:avLst>
                <a:gd name="adj1" fmla="val 120350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73E70C04-1A90-4E25-951B-27AB97038DE4}"/>
                </a:ext>
              </a:extLst>
            </p:cNvPr>
            <p:cNvSpPr txBox="1"/>
            <p:nvPr/>
          </p:nvSpPr>
          <p:spPr>
            <a:xfrm>
              <a:off x="14169346" y="20117453"/>
              <a:ext cx="1639259" cy="27005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>
                <a:defRPr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web connect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91E68069-6E08-4C0B-8F01-CD6795C3969D}"/>
                </a:ext>
              </a:extLst>
            </p:cNvPr>
            <p:cNvSpPr txBox="1"/>
            <p:nvPr/>
          </p:nvSpPr>
          <p:spPr>
            <a:xfrm>
              <a:off x="14167648" y="20760702"/>
              <a:ext cx="1109923" cy="47779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>
                <a:defRPr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ICON-SDK-JS</a:t>
              </a:r>
            </a:p>
            <a:p>
              <a:pPr>
                <a:defRPr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source</a:t>
              </a:r>
            </a:p>
          </p:txBody>
        </p:sp>
        <p:sp>
          <p:nvSpPr>
            <p:cNvPr id="309" name="화살표: 왼쪽/오른쪽 308">
              <a:extLst>
                <a:ext uri="{FF2B5EF4-FFF2-40B4-BE49-F238E27FC236}">
                  <a16:creationId xmlns:a16="http://schemas.microsoft.com/office/drawing/2014/main" id="{FED4610E-F1D1-40CC-BDC9-6D12C773C94B}"/>
                </a:ext>
              </a:extLst>
            </p:cNvPr>
            <p:cNvSpPr/>
            <p:nvPr/>
          </p:nvSpPr>
          <p:spPr>
            <a:xfrm>
              <a:off x="13989147" y="20356988"/>
              <a:ext cx="1500056" cy="432054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68A4C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en-US" altLang="ko-KR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B6F9EEF0-B8F3-4296-B12C-4E4B9B8A1E19}"/>
              </a:ext>
            </a:extLst>
          </p:cNvPr>
          <p:cNvSpPr txBox="1"/>
          <p:nvPr/>
        </p:nvSpPr>
        <p:spPr>
          <a:xfrm>
            <a:off x="15129244" y="23410294"/>
            <a:ext cx="217098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BLOCK CHAIN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connect...</a:t>
            </a:r>
          </a:p>
        </p:txBody>
      </p: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19970E59-5392-4940-950E-79CBA3286BB0}"/>
              </a:ext>
            </a:extLst>
          </p:cNvPr>
          <p:cNvGrpSpPr/>
          <p:nvPr/>
        </p:nvGrpSpPr>
        <p:grpSpPr>
          <a:xfrm>
            <a:off x="19433171" y="21018520"/>
            <a:ext cx="995136" cy="913305"/>
            <a:chOff x="12576810" y="15613361"/>
            <a:chExt cx="1437815" cy="1387366"/>
          </a:xfrm>
        </p:grpSpPr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E01B56AD-47F6-4100-84C2-E6BB8F957A76}"/>
                </a:ext>
              </a:extLst>
            </p:cNvPr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2576810" y="15613361"/>
              <a:ext cx="1437815" cy="1387366"/>
            </a:xfrm>
            <a:prstGeom prst="rect">
              <a:avLst/>
            </a:prstGeom>
          </p:spPr>
        </p:pic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3DBBBDF4-5C99-460D-AC6F-3EE4207BF91E}"/>
                </a:ext>
              </a:extLst>
            </p:cNvPr>
            <p:cNvPicPr/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13025850" y="15958566"/>
              <a:ext cx="539735" cy="539735"/>
            </a:xfrm>
            <a:prstGeom prst="rect">
              <a:avLst/>
            </a:prstGeom>
            <a:noFill/>
          </p:spPr>
        </p:pic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58D0488F-F952-4E05-8A22-EDE13F9045ED}"/>
              </a:ext>
            </a:extLst>
          </p:cNvPr>
          <p:cNvGrpSpPr/>
          <p:nvPr/>
        </p:nvGrpSpPr>
        <p:grpSpPr>
          <a:xfrm>
            <a:off x="19433171" y="19115216"/>
            <a:ext cx="995136" cy="913305"/>
            <a:chOff x="12576810" y="15613361"/>
            <a:chExt cx="1437815" cy="1387366"/>
          </a:xfrm>
        </p:grpSpPr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560F9CCC-138A-4CBA-825F-B23C081132F1}"/>
                </a:ext>
              </a:extLst>
            </p:cNvPr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2576810" y="15613361"/>
              <a:ext cx="1437815" cy="1387366"/>
            </a:xfrm>
            <a:prstGeom prst="rect">
              <a:avLst/>
            </a:prstGeom>
          </p:spPr>
        </p:pic>
        <p:pic>
          <p:nvPicPr>
            <p:cNvPr id="328" name="그림 327">
              <a:extLst>
                <a:ext uri="{FF2B5EF4-FFF2-40B4-BE49-F238E27FC236}">
                  <a16:creationId xmlns:a16="http://schemas.microsoft.com/office/drawing/2014/main" id="{007C21EA-6093-4FB3-BE5F-B9B9D1D06E03}"/>
                </a:ext>
              </a:extLst>
            </p:cNvPr>
            <p:cNvPicPr/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13025850" y="15958566"/>
              <a:ext cx="539735" cy="539735"/>
            </a:xfrm>
            <a:prstGeom prst="rect">
              <a:avLst/>
            </a:prstGeom>
            <a:noFill/>
          </p:spPr>
        </p:pic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8B9D1CF1-3C82-4090-9380-426E3506F1FD}"/>
              </a:ext>
            </a:extLst>
          </p:cNvPr>
          <p:cNvGrpSpPr/>
          <p:nvPr/>
        </p:nvGrpSpPr>
        <p:grpSpPr>
          <a:xfrm>
            <a:off x="19433171" y="22745316"/>
            <a:ext cx="995136" cy="913305"/>
            <a:chOff x="12576810" y="15613361"/>
            <a:chExt cx="1437815" cy="1387366"/>
          </a:xfrm>
        </p:grpSpPr>
        <p:pic>
          <p:nvPicPr>
            <p:cNvPr id="334" name="그림 333">
              <a:extLst>
                <a:ext uri="{FF2B5EF4-FFF2-40B4-BE49-F238E27FC236}">
                  <a16:creationId xmlns:a16="http://schemas.microsoft.com/office/drawing/2014/main" id="{99DCE2B8-BFED-465B-9436-B29679B98AF6}"/>
                </a:ext>
              </a:extLst>
            </p:cNvPr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2576810" y="15613361"/>
              <a:ext cx="1437815" cy="1387366"/>
            </a:xfrm>
            <a:prstGeom prst="rect">
              <a:avLst/>
            </a:prstGeom>
          </p:spPr>
        </p:pic>
        <p:pic>
          <p:nvPicPr>
            <p:cNvPr id="335" name="그림 334">
              <a:extLst>
                <a:ext uri="{FF2B5EF4-FFF2-40B4-BE49-F238E27FC236}">
                  <a16:creationId xmlns:a16="http://schemas.microsoft.com/office/drawing/2014/main" id="{C7D28289-87E4-4428-AD79-755478BF41DC}"/>
                </a:ext>
              </a:extLst>
            </p:cNvPr>
            <p:cNvPicPr/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13025850" y="15958566"/>
              <a:ext cx="539735" cy="539735"/>
            </a:xfrm>
            <a:prstGeom prst="rect">
              <a:avLst/>
            </a:prstGeom>
            <a:noFill/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DE9F95-1111-4519-89FB-D26698B1D855}"/>
              </a:ext>
            </a:extLst>
          </p:cNvPr>
          <p:cNvSpPr/>
          <p:nvPr/>
        </p:nvSpPr>
        <p:spPr>
          <a:xfrm>
            <a:off x="15603506" y="22243738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22BA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42C7F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229</Words>
  <Application>Microsoft Office PowerPoint</Application>
  <PresentationFormat>사용자 지정</PresentationFormat>
  <Paragraphs>95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훈석 송</cp:lastModifiedBy>
  <cp:revision>85</cp:revision>
  <dcterms:created xsi:type="dcterms:W3CDTF">2006-10-05T04:04:58Z</dcterms:created>
  <dcterms:modified xsi:type="dcterms:W3CDTF">2018-12-19T14:19:48Z</dcterms:modified>
  <cp:version>1000.0000.01</cp:version>
</cp:coreProperties>
</file>