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F7CD-299E-4E0F-8AF6-461E9475156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488F-841A-4C59-96B8-137E7A554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2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F7CD-299E-4E0F-8AF6-461E9475156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488F-841A-4C59-96B8-137E7A554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7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F7CD-299E-4E0F-8AF6-461E9475156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488F-841A-4C59-96B8-137E7A554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63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F7CD-299E-4E0F-8AF6-461E9475156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488F-841A-4C59-96B8-137E7A554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98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F7CD-299E-4E0F-8AF6-461E9475156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488F-841A-4C59-96B8-137E7A554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21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F7CD-299E-4E0F-8AF6-461E9475156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488F-841A-4C59-96B8-137E7A554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0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F7CD-299E-4E0F-8AF6-461E9475156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488F-841A-4C59-96B8-137E7A554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6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F7CD-299E-4E0F-8AF6-461E9475156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488F-841A-4C59-96B8-137E7A554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3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F7CD-299E-4E0F-8AF6-461E9475156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488F-841A-4C59-96B8-137E7A554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06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F7CD-299E-4E0F-8AF6-461E9475156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488F-841A-4C59-96B8-137E7A554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7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F7CD-299E-4E0F-8AF6-461E9475156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488F-841A-4C59-96B8-137E7A554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CF7CD-299E-4E0F-8AF6-461E9475156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A488F-841A-4C59-96B8-137E7A554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7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음악 분류 리스트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민항섭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35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35" y="627714"/>
            <a:ext cx="11226141" cy="569811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30778" y="5910349"/>
            <a:ext cx="756458" cy="3491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flipV="1">
            <a:off x="1885380" y="5987316"/>
            <a:ext cx="390699" cy="195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74223" y="5946415"/>
            <a:ext cx="256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새로운 리스트를 생성시켜줍니다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8930640" y="1964574"/>
            <a:ext cx="673724" cy="3491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3214753" flipV="1">
            <a:off x="8735290" y="1606695"/>
            <a:ext cx="390699" cy="195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753097" y="1157348"/>
            <a:ext cx="217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클릭하면 해당 음악의 유튜브 링크로 이동합니다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9687098" y="1964573"/>
            <a:ext cx="637309" cy="3491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16200000" flipV="1">
            <a:off x="10022573" y="1607764"/>
            <a:ext cx="390699" cy="195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346314" y="1169151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클릭하면 해당 리스트를 수정할 수 있습니다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10428811" y="1964572"/>
            <a:ext cx="575865" cy="3491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3304623" flipV="1">
            <a:off x="10711729" y="2484834"/>
            <a:ext cx="390699" cy="195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005752" y="2840248"/>
            <a:ext cx="210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클릭하면 해당 리스트를 삭제 합니다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2966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298" y="1416154"/>
            <a:ext cx="5483942" cy="46105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7390" y="448887"/>
            <a:ext cx="60267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음악 생성</a:t>
            </a:r>
            <a:endParaRPr lang="ko-KR" altLang="en-US" sz="2500" dirty="0"/>
          </a:p>
        </p:txBody>
      </p:sp>
      <p:sp>
        <p:nvSpPr>
          <p:cNvPr id="7" name="직사각형 6"/>
          <p:cNvSpPr/>
          <p:nvPr/>
        </p:nvSpPr>
        <p:spPr>
          <a:xfrm>
            <a:off x="3316733" y="5444833"/>
            <a:ext cx="854602" cy="4655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flipV="1">
            <a:off x="4242888" y="5512080"/>
            <a:ext cx="474585" cy="331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89026" y="5448681"/>
            <a:ext cx="256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사용자가 입력한 내용을 바탕으로 리스트가 생성되고 처음 페이지로 돌아갑니다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661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535" y="824461"/>
            <a:ext cx="7344800" cy="454405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15535" y="4703502"/>
            <a:ext cx="854602" cy="4655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 flipV="1">
            <a:off x="3241690" y="4770749"/>
            <a:ext cx="474585" cy="331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87828" y="4707350"/>
            <a:ext cx="256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사용자가 입력한 내용을 바탕으로 </a:t>
            </a:r>
            <a:r>
              <a:rPr lang="ko-KR" altLang="en-US" sz="1200" smtClean="0"/>
              <a:t>리스트가 수정되고 처음 페이지로 돌아갑니다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8537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45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음악 분류 리스트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음악 분류 리스트</dc:title>
  <dc:creator>학생</dc:creator>
  <cp:lastModifiedBy>학생</cp:lastModifiedBy>
  <cp:revision>4</cp:revision>
  <dcterms:created xsi:type="dcterms:W3CDTF">2023-05-23T06:36:32Z</dcterms:created>
  <dcterms:modified xsi:type="dcterms:W3CDTF">2023-05-23T06:58:06Z</dcterms:modified>
</cp:coreProperties>
</file>