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7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1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13F9-4A52-4D92-A836-E0C36B526D83}" type="datetimeFigureOut">
              <a:rPr lang="ko-KR" altLang="en-US" smtClean="0"/>
              <a:t>2014-06-03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4194-2071-403B-9E84-50EF2450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나의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도전기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6096" y="5301208"/>
            <a:ext cx="2768352" cy="43204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10625 </a:t>
            </a:r>
            <a:r>
              <a:rPr lang="ko-KR" altLang="en-US" sz="2000" dirty="0" err="1" smtClean="0"/>
              <a:t>조범동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76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 lIns="58" tIns="29" rIns="58" bIns="29" anchor="t">
            <a:normAutofit/>
          </a:bodyPr>
          <a:lstStyle/>
          <a:p>
            <a:pPr marL="342900" indent="-342900" algn="l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굴림"/>
              <a:buChar char="•"/>
            </a:pP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세 번째로 느낀 점은 그래도 자랑스럽다고 느낍니다.</a:t>
            </a:r>
            <a:endParaRPr lang="ko-KR" altLang="en-US" sz="3200" dirty="0" smtClean="0">
              <a:latin typeface="+mn-ea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3200" dirty="0" smtClean="0">
              <a:latin typeface="+mn-ea"/>
            </a:endParaRPr>
          </a:p>
          <a:p>
            <a:pPr marL="0" indent="0" algn="l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  앞에서 말했듯이 결과가 너무 이상하지만, 스스로 만들었다는 게 자랑스럽니다.</a:t>
            </a:r>
            <a:endParaRPr lang="ko-KR" altLang="en-US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Thanks to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한줄기 빛과 같은 희망을 주신 교생 선생님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smtClean="0"/>
              <a:t>어떻게 짜야지 모를 때 모든 정보를 알려준 </a:t>
            </a:r>
            <a:r>
              <a:rPr lang="ko-KR" altLang="en-US" sz="3000" dirty="0" err="1" smtClean="0"/>
              <a:t>구글</a:t>
            </a:r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ko-KR" altLang="en-US" sz="3000" dirty="0" smtClean="0"/>
              <a:t>여태까지 이 홈페이지를 본 </a:t>
            </a:r>
            <a:r>
              <a:rPr lang="ko-KR" altLang="en-US" sz="3000" b="1" dirty="0" err="1" smtClean="0"/>
              <a:t>친구과</a:t>
            </a:r>
            <a:r>
              <a:rPr lang="ko-KR" altLang="en-US" sz="3000" b="1" dirty="0" smtClean="0"/>
              <a:t> 선생님</a:t>
            </a:r>
            <a:endParaRPr lang="en-US" altLang="ko-KR" sz="3000" b="1" dirty="0" smtClean="0"/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23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시작은 좋았다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46" y="1340768"/>
            <a:ext cx="5976664" cy="3384376"/>
          </a:xfrm>
        </p:spPr>
      </p:pic>
      <p:sp>
        <p:nvSpPr>
          <p:cNvPr id="5" name="TextBox 4"/>
          <p:cNvSpPr txBox="1"/>
          <p:nvPr/>
        </p:nvSpPr>
        <p:spPr>
          <a:xfrm>
            <a:off x="1619672" y="52199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보시듯이 원래 마인드맵은 내용이 많았습니다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2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시작은 좋았다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52199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레이아웃도 잘 짰다고 생각을 계속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56792"/>
            <a:ext cx="6192688" cy="3384000"/>
          </a:xfrm>
        </p:spPr>
      </p:pic>
    </p:spTree>
    <p:extLst>
      <p:ext uri="{BB962C8B-B14F-4D97-AF65-F5344CB8AC3E}">
        <p14:creationId xmlns:p14="http://schemas.microsoft.com/office/powerpoint/2010/main" val="5313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그러나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bandicam 2014-05-29 20-44-22-352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1560" y="1484784"/>
            <a:ext cx="7920038" cy="4525963"/>
          </a:xfrm>
        </p:spPr>
      </p:pic>
    </p:spTree>
    <p:extLst>
      <p:ext uri="{BB962C8B-B14F-4D97-AF65-F5344CB8AC3E}">
        <p14:creationId xmlns:p14="http://schemas.microsoft.com/office/powerpoint/2010/main" val="11125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컨셉은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거의 없다고 봐도 무방할 정도입니다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그래도 굳이 </a:t>
            </a:r>
            <a:r>
              <a:rPr lang="ko-KR" altLang="en-US" dirty="0" err="1" smtClean="0"/>
              <a:t>컨셉을</a:t>
            </a:r>
            <a:r>
              <a:rPr lang="ko-KR" altLang="en-US" dirty="0" smtClean="0"/>
              <a:t> 잡자고 하면 어두 침침한 분위기를 잡았다고 해야겠죠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트랜지션은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480720" cy="3240360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480720" cy="324036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995936" y="2814012"/>
            <a:ext cx="2952328" cy="1290180"/>
            <a:chOff x="4824028" y="2096852"/>
            <a:chExt cx="2952328" cy="1290180"/>
          </a:xfrm>
        </p:grpSpPr>
        <p:sp>
          <p:nvSpPr>
            <p:cNvPr id="5" name="아래쪽 화살표 4"/>
            <p:cNvSpPr/>
            <p:nvPr/>
          </p:nvSpPr>
          <p:spPr>
            <a:xfrm rot="10800000">
              <a:off x="6087724" y="2096852"/>
              <a:ext cx="432048" cy="648072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4028" y="3094644"/>
              <a:ext cx="29523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chemeClr val="bg1"/>
                  </a:solidFill>
                </a:rPr>
                <a:t>Hover</a:t>
              </a:r>
              <a:r>
                <a:rPr lang="ko-KR" altLang="en-US" sz="1300" dirty="0" smtClean="0">
                  <a:solidFill>
                    <a:schemeClr val="bg1"/>
                  </a:solidFill>
                </a:rPr>
                <a:t>시 바탕이 하늘색으로 변경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2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480720" cy="3240360"/>
          </a:xfrm>
        </p:spPr>
      </p:pic>
      <p:grpSp>
        <p:nvGrpSpPr>
          <p:cNvPr id="8" name="그룹 7"/>
          <p:cNvGrpSpPr/>
          <p:nvPr/>
        </p:nvGrpSpPr>
        <p:grpSpPr>
          <a:xfrm>
            <a:off x="4824028" y="2096852"/>
            <a:ext cx="2952328" cy="1290180"/>
            <a:chOff x="4824028" y="2096852"/>
            <a:chExt cx="2952328" cy="1290180"/>
          </a:xfrm>
        </p:grpSpPr>
        <p:sp>
          <p:nvSpPr>
            <p:cNvPr id="5" name="아래쪽 화살표 4"/>
            <p:cNvSpPr/>
            <p:nvPr/>
          </p:nvSpPr>
          <p:spPr>
            <a:xfrm rot="10800000">
              <a:off x="6087724" y="2096852"/>
              <a:ext cx="432048" cy="648072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4028" y="3094644"/>
              <a:ext cx="29523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</a:rPr>
                <a:t>홈페이지 키자마자 좌우로 계속 이동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3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일단 첫 번째로 느낀 점은 정말 디자인이랑은 안 맞는다는 것 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재미있게 했다고 생각은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결과가 너무 이상하게 나와서 그렇죠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느낀 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번째로 느낀 점은 역시 </a:t>
            </a:r>
            <a:r>
              <a:rPr lang="ko-KR" altLang="en-US" dirty="0" err="1" smtClean="0"/>
              <a:t>구글은</a:t>
            </a:r>
            <a:r>
              <a:rPr lang="ko-KR" altLang="en-US" dirty="0" smtClean="0"/>
              <a:t> 위대하다 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구글에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 menu</a:t>
            </a:r>
            <a:r>
              <a:rPr lang="ko-KR" altLang="en-US" dirty="0" smtClean="0"/>
              <a:t>라고 검색을 했을 뿐인데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소스가 많이 나오 더라고요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이 템플릿 역시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퍼온거고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글꼴 설정 방법도 </a:t>
            </a:r>
            <a:r>
              <a:rPr lang="ko-KR" altLang="en-US" dirty="0" err="1" smtClean="0"/>
              <a:t>구글에서</a:t>
            </a:r>
            <a:r>
              <a:rPr lang="ko-KR" altLang="en-US" dirty="0" smtClean="0"/>
              <a:t> 검색을 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7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181</Words>
  <Application>Microsoft Office PowerPoint</Application>
  <PresentationFormat>화면 슬라이드 쇼(4:3)</PresentationFormat>
  <Paragraphs>37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굴림</vt:lpstr>
      <vt:lpstr>Arial</vt:lpstr>
      <vt:lpstr>맑은 고딕</vt:lpstr>
      <vt:lpstr>Office 테마</vt:lpstr>
      <vt:lpstr>나의 HTML 도전기</vt:lpstr>
      <vt:lpstr>시작은 좋았다.</vt:lpstr>
      <vt:lpstr>시작은 좋았다.</vt:lpstr>
      <vt:lpstr>그러나…</vt:lpstr>
      <vt:lpstr>결국 컨셉은?</vt:lpstr>
      <vt:lpstr>트랜지션은?</vt:lpstr>
      <vt:lpstr>애니메이션</vt:lpstr>
      <vt:lpstr>느낀 점-1</vt:lpstr>
      <vt:lpstr>느낀 점-2</vt:lpstr>
      <vt:lpstr>느낀 점-3</vt:lpstr>
      <vt:lpstr>Thanks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주의!!!</dc:title>
  <dc:creator>hunter</dc:creator>
  <cp:lastModifiedBy>Sunrin</cp:lastModifiedBy>
  <cp:revision>11</cp:revision>
  <dcterms:created xsi:type="dcterms:W3CDTF">2014-05-29T11:03:12Z</dcterms:created>
  <dcterms:modified xsi:type="dcterms:W3CDTF">2014-06-03T05:23:03Z</dcterms:modified>
</cp:coreProperties>
</file>