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5"/>
  </p:notesMasterIdLst>
  <p:handoutMasterIdLst>
    <p:handoutMasterId r:id="rId26"/>
  </p:handoutMasterIdLst>
  <p:sldIdLst>
    <p:sldId id="264" r:id="rId3"/>
    <p:sldId id="266" r:id="rId4"/>
    <p:sldId id="267" r:id="rId5"/>
    <p:sldId id="258" r:id="rId6"/>
    <p:sldId id="265" r:id="rId7"/>
    <p:sldId id="279" r:id="rId8"/>
    <p:sldId id="285" r:id="rId9"/>
    <p:sldId id="286" r:id="rId10"/>
    <p:sldId id="280" r:id="rId11"/>
    <p:sldId id="274" r:id="rId12"/>
    <p:sldId id="275" r:id="rId13"/>
    <p:sldId id="270" r:id="rId14"/>
    <p:sldId id="271" r:id="rId15"/>
    <p:sldId id="277" r:id="rId16"/>
    <p:sldId id="278" r:id="rId17"/>
    <p:sldId id="281" r:id="rId18"/>
    <p:sldId id="272" r:id="rId19"/>
    <p:sldId id="282" r:id="rId20"/>
    <p:sldId id="273" r:id="rId21"/>
    <p:sldId id="283" r:id="rId22"/>
    <p:sldId id="284" r:id="rId23"/>
    <p:sldId id="26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5" d="100"/>
          <a:sy n="95" d="100"/>
        </p:scale>
        <p:origin x="272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2B5497-D152-4380-A7DA-25E80CB2D071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AEBA4CF-C006-48CC-A915-0CC6D8CC3703}">
      <dgm:prSet/>
      <dgm:spPr/>
      <dgm:t>
        <a:bodyPr/>
        <a:lstStyle/>
        <a:p>
          <a:pPr rtl="0"/>
          <a:r>
            <a:rPr lang="en-US" smtClean="0">
              <a:solidFill>
                <a:srgbClr val="C00000"/>
              </a:solidFill>
            </a:rPr>
            <a:t>Introduction</a:t>
          </a:r>
          <a:endParaRPr lang="en-US" dirty="0">
            <a:solidFill>
              <a:srgbClr val="C00000"/>
            </a:solidFill>
          </a:endParaRPr>
        </a:p>
      </dgm:t>
    </dgm:pt>
    <dgm:pt modelId="{37E26BEB-8D57-465B-BD81-6DE5A84B79BD}" type="parTrans" cxnId="{ED8AD9BE-F70E-4B7C-9815-8EB9028314DF}">
      <dgm:prSet/>
      <dgm:spPr/>
      <dgm:t>
        <a:bodyPr/>
        <a:lstStyle/>
        <a:p>
          <a:endParaRPr lang="en-US"/>
        </a:p>
      </dgm:t>
    </dgm:pt>
    <dgm:pt modelId="{8E46C4C9-176B-414E-AA51-0CD42D839798}" type="sibTrans" cxnId="{ED8AD9BE-F70E-4B7C-9815-8EB9028314DF}">
      <dgm:prSet/>
      <dgm:spPr/>
      <dgm:t>
        <a:bodyPr/>
        <a:lstStyle/>
        <a:p>
          <a:endParaRPr lang="en-US"/>
        </a:p>
      </dgm:t>
    </dgm:pt>
    <dgm:pt modelId="{4009A434-A6F8-4430-8D2D-E97A2F7BB0D5}">
      <dgm:prSet/>
      <dgm:spPr/>
      <dgm:t>
        <a:bodyPr/>
        <a:lstStyle/>
        <a:p>
          <a:pPr rtl="0"/>
          <a:r>
            <a:rPr lang="en-US" smtClean="0"/>
            <a:t>Multiple Regression</a:t>
          </a:r>
          <a:endParaRPr lang="en-US"/>
        </a:p>
      </dgm:t>
    </dgm:pt>
    <dgm:pt modelId="{4C1E609F-54DC-4158-97BA-E7CA55F42AE9}" type="parTrans" cxnId="{DC8B737E-AF2F-4CBC-A8CE-4B393A6A8FB1}">
      <dgm:prSet/>
      <dgm:spPr/>
      <dgm:t>
        <a:bodyPr/>
        <a:lstStyle/>
        <a:p>
          <a:endParaRPr lang="en-US"/>
        </a:p>
      </dgm:t>
    </dgm:pt>
    <dgm:pt modelId="{C0E887B6-DB6C-4DFF-9B91-2A5DBB42B5CA}" type="sibTrans" cxnId="{DC8B737E-AF2F-4CBC-A8CE-4B393A6A8FB1}">
      <dgm:prSet/>
      <dgm:spPr/>
      <dgm:t>
        <a:bodyPr/>
        <a:lstStyle/>
        <a:p>
          <a:endParaRPr lang="en-US"/>
        </a:p>
      </dgm:t>
    </dgm:pt>
    <dgm:pt modelId="{7CE6B4FD-D1D4-4839-969A-CDAD5039EF84}">
      <dgm:prSet/>
      <dgm:spPr/>
      <dgm:t>
        <a:bodyPr/>
        <a:lstStyle/>
        <a:p>
          <a:pPr rtl="0"/>
          <a:r>
            <a:rPr lang="en-US" dirty="0" smtClean="0"/>
            <a:t>Data Set Limit</a:t>
          </a:r>
          <a:endParaRPr lang="en-US" dirty="0"/>
        </a:p>
      </dgm:t>
    </dgm:pt>
    <dgm:pt modelId="{0EB92528-95C9-46E7-BD18-5157FA28D63A}" type="parTrans" cxnId="{328E4849-61EA-412D-BEF0-96542376E564}">
      <dgm:prSet/>
      <dgm:spPr/>
      <dgm:t>
        <a:bodyPr/>
        <a:lstStyle/>
        <a:p>
          <a:endParaRPr lang="en-US"/>
        </a:p>
      </dgm:t>
    </dgm:pt>
    <dgm:pt modelId="{078C37C2-3D2C-4014-9C39-BED4F9E80F74}" type="sibTrans" cxnId="{328E4849-61EA-412D-BEF0-96542376E564}">
      <dgm:prSet/>
      <dgm:spPr/>
      <dgm:t>
        <a:bodyPr/>
        <a:lstStyle/>
        <a:p>
          <a:endParaRPr lang="en-US"/>
        </a:p>
      </dgm:t>
    </dgm:pt>
    <dgm:pt modelId="{DC65EA11-DAEA-4CAD-985F-D2906901CDC5}">
      <dgm:prSet/>
      <dgm:spPr/>
      <dgm:t>
        <a:bodyPr/>
        <a:lstStyle/>
        <a:p>
          <a:r>
            <a:rPr lang="en-US" dirty="0" smtClean="0"/>
            <a:t>Data Cleaning </a:t>
          </a:r>
          <a:endParaRPr lang="en-US" dirty="0"/>
        </a:p>
      </dgm:t>
    </dgm:pt>
    <dgm:pt modelId="{9751656C-DC46-4E9B-A50C-D14B5660F886}" type="parTrans" cxnId="{B0EB96E3-6ECC-49E6-946A-398CA2F30958}">
      <dgm:prSet/>
      <dgm:spPr/>
      <dgm:t>
        <a:bodyPr/>
        <a:lstStyle/>
        <a:p>
          <a:endParaRPr lang="en-US"/>
        </a:p>
      </dgm:t>
    </dgm:pt>
    <dgm:pt modelId="{A2B8C2A9-7937-4173-87DA-C904A6A46907}" type="sibTrans" cxnId="{B0EB96E3-6ECC-49E6-946A-398CA2F30958}">
      <dgm:prSet/>
      <dgm:spPr/>
      <dgm:t>
        <a:bodyPr/>
        <a:lstStyle/>
        <a:p>
          <a:endParaRPr lang="en-US"/>
        </a:p>
      </dgm:t>
    </dgm:pt>
    <dgm:pt modelId="{56B72B4E-86BD-444C-9256-A21A3EFB2EAF}">
      <dgm:prSet/>
      <dgm:spPr/>
      <dgm:t>
        <a:bodyPr/>
        <a:lstStyle/>
        <a:p>
          <a:r>
            <a:rPr lang="en-US" dirty="0" smtClean="0"/>
            <a:t>Appendix</a:t>
          </a:r>
          <a:endParaRPr lang="en-US" dirty="0"/>
        </a:p>
      </dgm:t>
    </dgm:pt>
    <dgm:pt modelId="{C57AFD51-73B3-4E98-B233-92A76833AE39}" type="parTrans" cxnId="{33E84CAA-6F0F-40F9-B3AA-790A0E5D05F3}">
      <dgm:prSet/>
      <dgm:spPr/>
      <dgm:t>
        <a:bodyPr/>
        <a:lstStyle/>
        <a:p>
          <a:endParaRPr lang="en-US"/>
        </a:p>
      </dgm:t>
    </dgm:pt>
    <dgm:pt modelId="{B74C89A3-6422-46CF-AF7C-FA7438654ECE}" type="sibTrans" cxnId="{33E84CAA-6F0F-40F9-B3AA-790A0E5D05F3}">
      <dgm:prSet/>
      <dgm:spPr/>
      <dgm:t>
        <a:bodyPr/>
        <a:lstStyle/>
        <a:p>
          <a:endParaRPr lang="en-US"/>
        </a:p>
      </dgm:t>
    </dgm:pt>
    <dgm:pt modelId="{535AA0A6-AF1B-438F-8125-AF0835F1B2A9}" type="pres">
      <dgm:prSet presAssocID="{0E2B5497-D152-4380-A7DA-25E80CB2D0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961BB0-1299-46E4-B0FE-C5019724DB6B}" type="pres">
      <dgm:prSet presAssocID="{6AEBA4CF-C006-48CC-A915-0CC6D8CC3703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04F7BE-0693-4742-B658-6DF25A0CD754}" type="pres">
      <dgm:prSet presAssocID="{8E46C4C9-176B-414E-AA51-0CD42D839798}" presName="spacer" presStyleCnt="0"/>
      <dgm:spPr/>
      <dgm:t>
        <a:bodyPr/>
        <a:lstStyle/>
        <a:p>
          <a:endParaRPr lang="en-US"/>
        </a:p>
      </dgm:t>
    </dgm:pt>
    <dgm:pt modelId="{1463C8DA-CBED-42BF-AA66-00B80C6280A5}" type="pres">
      <dgm:prSet presAssocID="{DC65EA11-DAEA-4CAD-985F-D2906901CDC5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A0EAE1-6BDF-4DB1-9D95-AE447C06FDD4}" type="pres">
      <dgm:prSet presAssocID="{A2B8C2A9-7937-4173-87DA-C904A6A46907}" presName="spacer" presStyleCnt="0"/>
      <dgm:spPr/>
    </dgm:pt>
    <dgm:pt modelId="{28F45F04-192E-48E3-B9C3-CF143D1D3676}" type="pres">
      <dgm:prSet presAssocID="{4009A434-A6F8-4430-8D2D-E97A2F7BB0D5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C440EB-E3C4-4697-BB4A-0E7F41D0BEB2}" type="pres">
      <dgm:prSet presAssocID="{C0E887B6-DB6C-4DFF-9B91-2A5DBB42B5CA}" presName="spacer" presStyleCnt="0"/>
      <dgm:spPr/>
      <dgm:t>
        <a:bodyPr/>
        <a:lstStyle/>
        <a:p>
          <a:endParaRPr lang="en-US"/>
        </a:p>
      </dgm:t>
    </dgm:pt>
    <dgm:pt modelId="{83977A5A-4B2E-4AF6-9D93-6768F80ACA5A}" type="pres">
      <dgm:prSet presAssocID="{7CE6B4FD-D1D4-4839-969A-CDAD5039EF84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F21F70-45D2-4757-B3BA-6145E8CA9758}" type="pres">
      <dgm:prSet presAssocID="{078C37C2-3D2C-4014-9C39-BED4F9E80F74}" presName="spacer" presStyleCnt="0"/>
      <dgm:spPr/>
    </dgm:pt>
    <dgm:pt modelId="{07BFDD3F-1E13-45B4-8342-3649883127A6}" type="pres">
      <dgm:prSet presAssocID="{56B72B4E-86BD-444C-9256-A21A3EFB2EAF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8E4849-61EA-412D-BEF0-96542376E564}" srcId="{0E2B5497-D152-4380-A7DA-25E80CB2D071}" destId="{7CE6B4FD-D1D4-4839-969A-CDAD5039EF84}" srcOrd="3" destOrd="0" parTransId="{0EB92528-95C9-46E7-BD18-5157FA28D63A}" sibTransId="{078C37C2-3D2C-4014-9C39-BED4F9E80F74}"/>
    <dgm:cxn modelId="{F593DBCF-22D7-40F0-A63C-E0CCE916DFEF}" type="presOf" srcId="{0E2B5497-D152-4380-A7DA-25E80CB2D071}" destId="{535AA0A6-AF1B-438F-8125-AF0835F1B2A9}" srcOrd="0" destOrd="0" presId="urn:microsoft.com/office/officeart/2005/8/layout/vList2"/>
    <dgm:cxn modelId="{DC8B737E-AF2F-4CBC-A8CE-4B393A6A8FB1}" srcId="{0E2B5497-D152-4380-A7DA-25E80CB2D071}" destId="{4009A434-A6F8-4430-8D2D-E97A2F7BB0D5}" srcOrd="2" destOrd="0" parTransId="{4C1E609F-54DC-4158-97BA-E7CA55F42AE9}" sibTransId="{C0E887B6-DB6C-4DFF-9B91-2A5DBB42B5CA}"/>
    <dgm:cxn modelId="{1699B524-D0A9-43F8-98E7-89CF291A5627}" type="presOf" srcId="{6AEBA4CF-C006-48CC-A915-0CC6D8CC3703}" destId="{2F961BB0-1299-46E4-B0FE-C5019724DB6B}" srcOrd="0" destOrd="0" presId="urn:microsoft.com/office/officeart/2005/8/layout/vList2"/>
    <dgm:cxn modelId="{4A5D9308-6A4E-409C-B15D-8CF5EDD3DC05}" type="presOf" srcId="{56B72B4E-86BD-444C-9256-A21A3EFB2EAF}" destId="{07BFDD3F-1E13-45B4-8342-3649883127A6}" srcOrd="0" destOrd="0" presId="urn:microsoft.com/office/officeart/2005/8/layout/vList2"/>
    <dgm:cxn modelId="{93C9A6D4-EDAF-4596-BB13-D4BAC4818C3C}" type="presOf" srcId="{4009A434-A6F8-4430-8D2D-E97A2F7BB0D5}" destId="{28F45F04-192E-48E3-B9C3-CF143D1D3676}" srcOrd="0" destOrd="0" presId="urn:microsoft.com/office/officeart/2005/8/layout/vList2"/>
    <dgm:cxn modelId="{ED8AD9BE-F70E-4B7C-9815-8EB9028314DF}" srcId="{0E2B5497-D152-4380-A7DA-25E80CB2D071}" destId="{6AEBA4CF-C006-48CC-A915-0CC6D8CC3703}" srcOrd="0" destOrd="0" parTransId="{37E26BEB-8D57-465B-BD81-6DE5A84B79BD}" sibTransId="{8E46C4C9-176B-414E-AA51-0CD42D839798}"/>
    <dgm:cxn modelId="{0612604A-B2BF-4FED-8CD7-7394895B68E8}" type="presOf" srcId="{7CE6B4FD-D1D4-4839-969A-CDAD5039EF84}" destId="{83977A5A-4B2E-4AF6-9D93-6768F80ACA5A}" srcOrd="0" destOrd="0" presId="urn:microsoft.com/office/officeart/2005/8/layout/vList2"/>
    <dgm:cxn modelId="{33E84CAA-6F0F-40F9-B3AA-790A0E5D05F3}" srcId="{0E2B5497-D152-4380-A7DA-25E80CB2D071}" destId="{56B72B4E-86BD-444C-9256-A21A3EFB2EAF}" srcOrd="4" destOrd="0" parTransId="{C57AFD51-73B3-4E98-B233-92A76833AE39}" sibTransId="{B74C89A3-6422-46CF-AF7C-FA7438654ECE}"/>
    <dgm:cxn modelId="{B0EB96E3-6ECC-49E6-946A-398CA2F30958}" srcId="{0E2B5497-D152-4380-A7DA-25E80CB2D071}" destId="{DC65EA11-DAEA-4CAD-985F-D2906901CDC5}" srcOrd="1" destOrd="0" parTransId="{9751656C-DC46-4E9B-A50C-D14B5660F886}" sibTransId="{A2B8C2A9-7937-4173-87DA-C904A6A46907}"/>
    <dgm:cxn modelId="{C7FEAE50-4AC3-4420-A747-8BBF7AE2641D}" type="presOf" srcId="{DC65EA11-DAEA-4CAD-985F-D2906901CDC5}" destId="{1463C8DA-CBED-42BF-AA66-00B80C6280A5}" srcOrd="0" destOrd="0" presId="urn:microsoft.com/office/officeart/2005/8/layout/vList2"/>
    <dgm:cxn modelId="{27EF4779-2305-423D-8C83-18163670E789}" type="presParOf" srcId="{535AA0A6-AF1B-438F-8125-AF0835F1B2A9}" destId="{2F961BB0-1299-46E4-B0FE-C5019724DB6B}" srcOrd="0" destOrd="0" presId="urn:microsoft.com/office/officeart/2005/8/layout/vList2"/>
    <dgm:cxn modelId="{D77C3D3E-661A-4A78-BC5C-3BF2B131311F}" type="presParOf" srcId="{535AA0A6-AF1B-438F-8125-AF0835F1B2A9}" destId="{2F04F7BE-0693-4742-B658-6DF25A0CD754}" srcOrd="1" destOrd="0" presId="urn:microsoft.com/office/officeart/2005/8/layout/vList2"/>
    <dgm:cxn modelId="{9BBFC925-B0DF-44A9-8C14-BBE9B717B458}" type="presParOf" srcId="{535AA0A6-AF1B-438F-8125-AF0835F1B2A9}" destId="{1463C8DA-CBED-42BF-AA66-00B80C6280A5}" srcOrd="2" destOrd="0" presId="urn:microsoft.com/office/officeart/2005/8/layout/vList2"/>
    <dgm:cxn modelId="{C0C21ADE-6943-4B68-B114-47A5DBAE2E28}" type="presParOf" srcId="{535AA0A6-AF1B-438F-8125-AF0835F1B2A9}" destId="{76A0EAE1-6BDF-4DB1-9D95-AE447C06FDD4}" srcOrd="3" destOrd="0" presId="urn:microsoft.com/office/officeart/2005/8/layout/vList2"/>
    <dgm:cxn modelId="{882F79E4-7B3F-44CF-B86F-AB462E0884B8}" type="presParOf" srcId="{535AA0A6-AF1B-438F-8125-AF0835F1B2A9}" destId="{28F45F04-192E-48E3-B9C3-CF143D1D3676}" srcOrd="4" destOrd="0" presId="urn:microsoft.com/office/officeart/2005/8/layout/vList2"/>
    <dgm:cxn modelId="{D77F1CD3-8C5E-48B8-B4E8-89353DA22938}" type="presParOf" srcId="{535AA0A6-AF1B-438F-8125-AF0835F1B2A9}" destId="{79C440EB-E3C4-4697-BB4A-0E7F41D0BEB2}" srcOrd="5" destOrd="0" presId="urn:microsoft.com/office/officeart/2005/8/layout/vList2"/>
    <dgm:cxn modelId="{5F554F4F-21D8-44A8-9430-D42BE83B9176}" type="presParOf" srcId="{535AA0A6-AF1B-438F-8125-AF0835F1B2A9}" destId="{83977A5A-4B2E-4AF6-9D93-6768F80ACA5A}" srcOrd="6" destOrd="0" presId="urn:microsoft.com/office/officeart/2005/8/layout/vList2"/>
    <dgm:cxn modelId="{01340163-1AB8-4F77-A6A3-5DC9DBABC2E8}" type="presParOf" srcId="{535AA0A6-AF1B-438F-8125-AF0835F1B2A9}" destId="{55F21F70-45D2-4757-B3BA-6145E8CA9758}" srcOrd="7" destOrd="0" presId="urn:microsoft.com/office/officeart/2005/8/layout/vList2"/>
    <dgm:cxn modelId="{04641BF9-4C35-439C-B3E1-2A99569FEDE0}" type="presParOf" srcId="{535AA0A6-AF1B-438F-8125-AF0835F1B2A9}" destId="{07BFDD3F-1E13-45B4-8342-3649883127A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32DA6BA-96EC-40B0-9C03-384A76F00CE6}" type="doc">
      <dgm:prSet loTypeId="urn:microsoft.com/office/officeart/2005/8/layout/radial4" loCatId="relationship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B70F37F-CE70-41EA-874D-4B896E88C5AF}">
      <dgm:prSet phldrT="[Text]"/>
      <dgm:spPr/>
      <dgm:t>
        <a:bodyPr/>
        <a:lstStyle/>
        <a:p>
          <a:r>
            <a:rPr lang="en-US" dirty="0" smtClean="0"/>
            <a:t>Data Set Limit</a:t>
          </a:r>
          <a:endParaRPr lang="en-US" dirty="0"/>
        </a:p>
      </dgm:t>
    </dgm:pt>
    <dgm:pt modelId="{7CE4429F-0EE5-4222-B1F3-15D4FBB3A33F}" type="parTrans" cxnId="{FC33E245-2F98-4772-917C-90384CC1396A}">
      <dgm:prSet/>
      <dgm:spPr/>
      <dgm:t>
        <a:bodyPr/>
        <a:lstStyle/>
        <a:p>
          <a:endParaRPr lang="en-US"/>
        </a:p>
      </dgm:t>
    </dgm:pt>
    <dgm:pt modelId="{7116FC49-39A2-428E-8A4B-0705BB9A4C8C}" type="sibTrans" cxnId="{FC33E245-2F98-4772-917C-90384CC1396A}">
      <dgm:prSet/>
      <dgm:spPr/>
      <dgm:t>
        <a:bodyPr/>
        <a:lstStyle/>
        <a:p>
          <a:endParaRPr lang="en-US"/>
        </a:p>
      </dgm:t>
    </dgm:pt>
    <dgm:pt modelId="{02AC0B18-5AA3-44C5-B1A3-8DD855A3931B}">
      <dgm:prSet phldrT="[Text]"/>
      <dgm:spPr/>
      <dgm:t>
        <a:bodyPr/>
        <a:lstStyle/>
        <a:p>
          <a:r>
            <a:rPr lang="en-US" dirty="0" smtClean="0"/>
            <a:t>Factor Analysis</a:t>
          </a:r>
          <a:endParaRPr lang="en-US" dirty="0"/>
        </a:p>
      </dgm:t>
    </dgm:pt>
    <dgm:pt modelId="{973386AC-98FB-47E5-9314-ABB7CD4FEDA2}" type="parTrans" cxnId="{314EE7B6-D985-4CC7-BFC0-6B96CB065E8B}">
      <dgm:prSet/>
      <dgm:spPr/>
      <dgm:t>
        <a:bodyPr/>
        <a:lstStyle/>
        <a:p>
          <a:endParaRPr lang="en-US"/>
        </a:p>
      </dgm:t>
    </dgm:pt>
    <dgm:pt modelId="{5EC51617-252F-4D7E-B800-7CED4910BA00}" type="sibTrans" cxnId="{314EE7B6-D985-4CC7-BFC0-6B96CB065E8B}">
      <dgm:prSet/>
      <dgm:spPr/>
      <dgm:t>
        <a:bodyPr/>
        <a:lstStyle/>
        <a:p>
          <a:endParaRPr lang="en-US"/>
        </a:p>
      </dgm:t>
    </dgm:pt>
    <dgm:pt modelId="{0C3DD573-1CFC-4751-A934-4A355A70FC79}">
      <dgm:prSet phldrT="[Text]"/>
      <dgm:spPr/>
      <dgm:t>
        <a:bodyPr/>
        <a:lstStyle/>
        <a:p>
          <a:r>
            <a:rPr lang="en-US" dirty="0" smtClean="0"/>
            <a:t>Logistic Regression</a:t>
          </a:r>
          <a:endParaRPr lang="en-US" dirty="0"/>
        </a:p>
      </dgm:t>
    </dgm:pt>
    <dgm:pt modelId="{5C640320-ABF5-48F0-AE45-B464F0F1CB35}" type="parTrans" cxnId="{40E2A7C5-E0A0-43BE-92CD-BE11399C887E}">
      <dgm:prSet/>
      <dgm:spPr/>
      <dgm:t>
        <a:bodyPr/>
        <a:lstStyle/>
        <a:p>
          <a:endParaRPr lang="en-US"/>
        </a:p>
      </dgm:t>
    </dgm:pt>
    <dgm:pt modelId="{7833A267-9B23-4821-A233-BE35071A3DF0}" type="sibTrans" cxnId="{40E2A7C5-E0A0-43BE-92CD-BE11399C887E}">
      <dgm:prSet/>
      <dgm:spPr/>
      <dgm:t>
        <a:bodyPr/>
        <a:lstStyle/>
        <a:p>
          <a:endParaRPr lang="en-US"/>
        </a:p>
      </dgm:t>
    </dgm:pt>
    <dgm:pt modelId="{9AE05E22-C50A-43B7-8240-542097E8317E}" type="pres">
      <dgm:prSet presAssocID="{A32DA6BA-96EC-40B0-9C03-384A76F00CE6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BD59B0-A42C-4061-B75A-A4A5A100DCAB}" type="pres">
      <dgm:prSet presAssocID="{8B70F37F-CE70-41EA-874D-4B896E88C5AF}" presName="centerShape" presStyleLbl="node0" presStyleIdx="0" presStyleCnt="1"/>
      <dgm:spPr/>
      <dgm:t>
        <a:bodyPr/>
        <a:lstStyle/>
        <a:p>
          <a:endParaRPr lang="en-US"/>
        </a:p>
      </dgm:t>
    </dgm:pt>
    <dgm:pt modelId="{A7F5D12F-D964-4C31-96D6-7E8280BBC15C}" type="pres">
      <dgm:prSet presAssocID="{973386AC-98FB-47E5-9314-ABB7CD4FEDA2}" presName="parTrans" presStyleLbl="bgSibTrans2D1" presStyleIdx="0" presStyleCnt="2"/>
      <dgm:spPr/>
      <dgm:t>
        <a:bodyPr/>
        <a:lstStyle/>
        <a:p>
          <a:endParaRPr lang="en-US"/>
        </a:p>
      </dgm:t>
    </dgm:pt>
    <dgm:pt modelId="{F1936A77-C050-48EA-8A6B-A2FA2A40ED4F}" type="pres">
      <dgm:prSet presAssocID="{02AC0B18-5AA3-44C5-B1A3-8DD855A3931B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AB6427-8A99-4AC8-8212-E4C12DB4DDA9}" type="pres">
      <dgm:prSet presAssocID="{5C640320-ABF5-48F0-AE45-B464F0F1CB35}" presName="parTrans" presStyleLbl="bgSibTrans2D1" presStyleIdx="1" presStyleCnt="2"/>
      <dgm:spPr/>
      <dgm:t>
        <a:bodyPr/>
        <a:lstStyle/>
        <a:p>
          <a:endParaRPr lang="en-US"/>
        </a:p>
      </dgm:t>
    </dgm:pt>
    <dgm:pt modelId="{1E59B497-DE13-4C4A-8366-200519A10E5E}" type="pres">
      <dgm:prSet presAssocID="{0C3DD573-1CFC-4751-A934-4A355A70FC79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5B49F1-F179-410E-983A-C01BF444FC8B}" type="presOf" srcId="{5C640320-ABF5-48F0-AE45-B464F0F1CB35}" destId="{0CAB6427-8A99-4AC8-8212-E4C12DB4DDA9}" srcOrd="0" destOrd="0" presId="urn:microsoft.com/office/officeart/2005/8/layout/radial4"/>
    <dgm:cxn modelId="{FC33E245-2F98-4772-917C-90384CC1396A}" srcId="{A32DA6BA-96EC-40B0-9C03-384A76F00CE6}" destId="{8B70F37F-CE70-41EA-874D-4B896E88C5AF}" srcOrd="0" destOrd="0" parTransId="{7CE4429F-0EE5-4222-B1F3-15D4FBB3A33F}" sibTransId="{7116FC49-39A2-428E-8A4B-0705BB9A4C8C}"/>
    <dgm:cxn modelId="{A57B46D9-BD5F-4636-A9A0-D5A6BC3C8DC3}" type="presOf" srcId="{0C3DD573-1CFC-4751-A934-4A355A70FC79}" destId="{1E59B497-DE13-4C4A-8366-200519A10E5E}" srcOrd="0" destOrd="0" presId="urn:microsoft.com/office/officeart/2005/8/layout/radial4"/>
    <dgm:cxn modelId="{ACF3BF98-B2C6-4878-AA11-C51212E0232E}" type="presOf" srcId="{02AC0B18-5AA3-44C5-B1A3-8DD855A3931B}" destId="{F1936A77-C050-48EA-8A6B-A2FA2A40ED4F}" srcOrd="0" destOrd="0" presId="urn:microsoft.com/office/officeart/2005/8/layout/radial4"/>
    <dgm:cxn modelId="{4F7416C4-94B0-4761-8F0B-DE287EBEF044}" type="presOf" srcId="{973386AC-98FB-47E5-9314-ABB7CD4FEDA2}" destId="{A7F5D12F-D964-4C31-96D6-7E8280BBC15C}" srcOrd="0" destOrd="0" presId="urn:microsoft.com/office/officeart/2005/8/layout/radial4"/>
    <dgm:cxn modelId="{314EE7B6-D985-4CC7-BFC0-6B96CB065E8B}" srcId="{8B70F37F-CE70-41EA-874D-4B896E88C5AF}" destId="{02AC0B18-5AA3-44C5-B1A3-8DD855A3931B}" srcOrd="0" destOrd="0" parTransId="{973386AC-98FB-47E5-9314-ABB7CD4FEDA2}" sibTransId="{5EC51617-252F-4D7E-B800-7CED4910BA00}"/>
    <dgm:cxn modelId="{F2414A83-0A42-497B-A0D4-894E82C0CE7A}" type="presOf" srcId="{8B70F37F-CE70-41EA-874D-4B896E88C5AF}" destId="{B9BD59B0-A42C-4061-B75A-A4A5A100DCAB}" srcOrd="0" destOrd="0" presId="urn:microsoft.com/office/officeart/2005/8/layout/radial4"/>
    <dgm:cxn modelId="{CAA41C39-A921-49E9-9867-57A87DD8CFF4}" type="presOf" srcId="{A32DA6BA-96EC-40B0-9C03-384A76F00CE6}" destId="{9AE05E22-C50A-43B7-8240-542097E8317E}" srcOrd="0" destOrd="0" presId="urn:microsoft.com/office/officeart/2005/8/layout/radial4"/>
    <dgm:cxn modelId="{40E2A7C5-E0A0-43BE-92CD-BE11399C887E}" srcId="{8B70F37F-CE70-41EA-874D-4B896E88C5AF}" destId="{0C3DD573-1CFC-4751-A934-4A355A70FC79}" srcOrd="1" destOrd="0" parTransId="{5C640320-ABF5-48F0-AE45-B464F0F1CB35}" sibTransId="{7833A267-9B23-4821-A233-BE35071A3DF0}"/>
    <dgm:cxn modelId="{93A1B321-BE7C-47C9-9458-F533AA06BEE5}" type="presParOf" srcId="{9AE05E22-C50A-43B7-8240-542097E8317E}" destId="{B9BD59B0-A42C-4061-B75A-A4A5A100DCAB}" srcOrd="0" destOrd="0" presId="urn:microsoft.com/office/officeart/2005/8/layout/radial4"/>
    <dgm:cxn modelId="{11C52A68-3C6E-43D0-B81E-5A514A29471F}" type="presParOf" srcId="{9AE05E22-C50A-43B7-8240-542097E8317E}" destId="{A7F5D12F-D964-4C31-96D6-7E8280BBC15C}" srcOrd="1" destOrd="0" presId="urn:microsoft.com/office/officeart/2005/8/layout/radial4"/>
    <dgm:cxn modelId="{6AD31257-A1C5-44C7-9E41-EDB16DC4D88C}" type="presParOf" srcId="{9AE05E22-C50A-43B7-8240-542097E8317E}" destId="{F1936A77-C050-48EA-8A6B-A2FA2A40ED4F}" srcOrd="2" destOrd="0" presId="urn:microsoft.com/office/officeart/2005/8/layout/radial4"/>
    <dgm:cxn modelId="{7957824E-9860-435D-8931-19647EAA2EB1}" type="presParOf" srcId="{9AE05E22-C50A-43B7-8240-542097E8317E}" destId="{0CAB6427-8A99-4AC8-8212-E4C12DB4DDA9}" srcOrd="3" destOrd="0" presId="urn:microsoft.com/office/officeart/2005/8/layout/radial4"/>
    <dgm:cxn modelId="{CB310764-1FAC-4252-9C39-91E999617659}" type="presParOf" srcId="{9AE05E22-C50A-43B7-8240-542097E8317E}" destId="{1E59B497-DE13-4C4A-8366-200519A10E5E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DCC4B9-C78E-488B-9202-A87D815D85FA}" type="doc">
      <dgm:prSet loTypeId="urn:microsoft.com/office/officeart/2005/8/layout/hList6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2CAF6655-78A3-4879-9BE8-2D2C96F394A3}">
      <dgm:prSet custT="1"/>
      <dgm:spPr/>
      <dgm:t>
        <a:bodyPr/>
        <a:lstStyle/>
        <a:p>
          <a:pPr rtl="0"/>
          <a:r>
            <a:rPr lang="en-US" sz="2400" dirty="0" smtClean="0"/>
            <a:t>Bike sharing systems function as network, which can be used for studying mobility in a city. </a:t>
          </a:r>
          <a:endParaRPr lang="en-US" sz="2400" dirty="0"/>
        </a:p>
      </dgm:t>
    </dgm:pt>
    <dgm:pt modelId="{4C216E67-4485-4F0D-8441-78E3E2B5279F}" type="parTrans" cxnId="{1C68E8A4-6668-410F-9935-8EC7F1C32214}">
      <dgm:prSet/>
      <dgm:spPr/>
      <dgm:t>
        <a:bodyPr/>
        <a:lstStyle/>
        <a:p>
          <a:endParaRPr lang="en-US"/>
        </a:p>
      </dgm:t>
    </dgm:pt>
    <dgm:pt modelId="{9169511B-D5BC-4E5B-92B9-CC9793E77BEC}" type="sibTrans" cxnId="{1C68E8A4-6668-410F-9935-8EC7F1C32214}">
      <dgm:prSet/>
      <dgm:spPr/>
      <dgm:t>
        <a:bodyPr/>
        <a:lstStyle/>
        <a:p>
          <a:endParaRPr lang="en-US"/>
        </a:p>
      </dgm:t>
    </dgm:pt>
    <dgm:pt modelId="{5E867F95-0AC8-447B-8212-FD92CA022223}">
      <dgm:prSet custT="1"/>
      <dgm:spPr/>
      <dgm:t>
        <a:bodyPr/>
        <a:lstStyle/>
        <a:p>
          <a:pPr rtl="0"/>
          <a:r>
            <a:rPr lang="en-US" sz="2400" dirty="0" smtClean="0"/>
            <a:t>10886 cases in different time were recorded to combine historical usage patterns with weather, in order to forecast bike rental demand in the Capital Bike sharing program in Washington, D.C.</a:t>
          </a:r>
          <a:endParaRPr lang="en-US" sz="2400" dirty="0"/>
        </a:p>
      </dgm:t>
    </dgm:pt>
    <dgm:pt modelId="{60B719D0-B8A0-4E0A-A149-CBD40CE1E38F}" type="parTrans" cxnId="{51762BEC-9208-4D65-964D-494D2D3EE31A}">
      <dgm:prSet/>
      <dgm:spPr/>
      <dgm:t>
        <a:bodyPr/>
        <a:lstStyle/>
        <a:p>
          <a:endParaRPr lang="en-US"/>
        </a:p>
      </dgm:t>
    </dgm:pt>
    <dgm:pt modelId="{E9BA2AF0-8669-4B29-A770-D267DE075013}" type="sibTrans" cxnId="{51762BEC-9208-4D65-964D-494D2D3EE31A}">
      <dgm:prSet/>
      <dgm:spPr/>
      <dgm:t>
        <a:bodyPr/>
        <a:lstStyle/>
        <a:p>
          <a:endParaRPr lang="en-US"/>
        </a:p>
      </dgm:t>
    </dgm:pt>
    <dgm:pt modelId="{283431EE-4A47-4858-96E5-51B0007B5A9C}" type="pres">
      <dgm:prSet presAssocID="{B0DCC4B9-C78E-488B-9202-A87D815D85FA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D1DF37-B668-4642-A8E4-8AE7100EB38B}" type="pres">
      <dgm:prSet presAssocID="{2CAF6655-78A3-4879-9BE8-2D2C96F394A3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236C38-5D76-4690-90A2-870965B7EF70}" type="pres">
      <dgm:prSet presAssocID="{9169511B-D5BC-4E5B-92B9-CC9793E77BEC}" presName="sibTrans" presStyleCnt="0"/>
      <dgm:spPr/>
    </dgm:pt>
    <dgm:pt modelId="{6192FAFB-B2D8-4407-B37F-56EDAD633D60}" type="pres">
      <dgm:prSet presAssocID="{5E867F95-0AC8-447B-8212-FD92CA022223}" presName="node" presStyleLbl="node1" presStyleIdx="1" presStyleCnt="2" custScaleX="1289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1762BEC-9208-4D65-964D-494D2D3EE31A}" srcId="{B0DCC4B9-C78E-488B-9202-A87D815D85FA}" destId="{5E867F95-0AC8-447B-8212-FD92CA022223}" srcOrd="1" destOrd="0" parTransId="{60B719D0-B8A0-4E0A-A149-CBD40CE1E38F}" sibTransId="{E9BA2AF0-8669-4B29-A770-D267DE075013}"/>
    <dgm:cxn modelId="{1C68E8A4-6668-410F-9935-8EC7F1C32214}" srcId="{B0DCC4B9-C78E-488B-9202-A87D815D85FA}" destId="{2CAF6655-78A3-4879-9BE8-2D2C96F394A3}" srcOrd="0" destOrd="0" parTransId="{4C216E67-4485-4F0D-8441-78E3E2B5279F}" sibTransId="{9169511B-D5BC-4E5B-92B9-CC9793E77BEC}"/>
    <dgm:cxn modelId="{5B8CB231-756E-4A25-A330-6FBD323274B1}" type="presOf" srcId="{5E867F95-0AC8-447B-8212-FD92CA022223}" destId="{6192FAFB-B2D8-4407-B37F-56EDAD633D60}" srcOrd="0" destOrd="0" presId="urn:microsoft.com/office/officeart/2005/8/layout/hList6"/>
    <dgm:cxn modelId="{52D1D72D-690B-4BF3-AA39-99158629873D}" type="presOf" srcId="{2CAF6655-78A3-4879-9BE8-2D2C96F394A3}" destId="{C3D1DF37-B668-4642-A8E4-8AE7100EB38B}" srcOrd="0" destOrd="0" presId="urn:microsoft.com/office/officeart/2005/8/layout/hList6"/>
    <dgm:cxn modelId="{746D2730-443E-4A3F-85CE-A100A963ABC9}" type="presOf" srcId="{B0DCC4B9-C78E-488B-9202-A87D815D85FA}" destId="{283431EE-4A47-4858-96E5-51B0007B5A9C}" srcOrd="0" destOrd="0" presId="urn:microsoft.com/office/officeart/2005/8/layout/hList6"/>
    <dgm:cxn modelId="{60E1B092-D4B1-4431-989A-EA1CB731C7F1}" type="presParOf" srcId="{283431EE-4A47-4858-96E5-51B0007B5A9C}" destId="{C3D1DF37-B668-4642-A8E4-8AE7100EB38B}" srcOrd="0" destOrd="0" presId="urn:microsoft.com/office/officeart/2005/8/layout/hList6"/>
    <dgm:cxn modelId="{4EB45364-EFA7-48D8-A4A0-7DD40BEB12C8}" type="presParOf" srcId="{283431EE-4A47-4858-96E5-51B0007B5A9C}" destId="{91236C38-5D76-4690-90A2-870965B7EF70}" srcOrd="1" destOrd="0" presId="urn:microsoft.com/office/officeart/2005/8/layout/hList6"/>
    <dgm:cxn modelId="{95F8F825-3C5E-4374-823C-DE64415E8418}" type="presParOf" srcId="{283431EE-4A47-4858-96E5-51B0007B5A9C}" destId="{6192FAFB-B2D8-4407-B37F-56EDAD633D60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2B5497-D152-4380-A7DA-25E80CB2D071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AEBA4CF-C006-48CC-A915-0CC6D8CC3703}">
      <dgm:prSet/>
      <dgm:spPr/>
      <dgm:t>
        <a:bodyPr/>
        <a:lstStyle/>
        <a:p>
          <a:pPr rtl="0"/>
          <a:r>
            <a:rPr lang="en-US" smtClean="0">
              <a:solidFill>
                <a:schemeClr val="bg1">
                  <a:lumMod val="95000"/>
                </a:schemeClr>
              </a:solidFill>
            </a:rPr>
            <a:t>Introduction</a:t>
          </a:r>
          <a:endParaRPr lang="en-US" dirty="0">
            <a:solidFill>
              <a:schemeClr val="bg1">
                <a:lumMod val="95000"/>
              </a:schemeClr>
            </a:solidFill>
          </a:endParaRPr>
        </a:p>
      </dgm:t>
    </dgm:pt>
    <dgm:pt modelId="{37E26BEB-8D57-465B-BD81-6DE5A84B79BD}" type="parTrans" cxnId="{ED8AD9BE-F70E-4B7C-9815-8EB9028314DF}">
      <dgm:prSet/>
      <dgm:spPr/>
      <dgm:t>
        <a:bodyPr/>
        <a:lstStyle/>
        <a:p>
          <a:endParaRPr lang="en-US"/>
        </a:p>
      </dgm:t>
    </dgm:pt>
    <dgm:pt modelId="{8E46C4C9-176B-414E-AA51-0CD42D839798}" type="sibTrans" cxnId="{ED8AD9BE-F70E-4B7C-9815-8EB9028314DF}">
      <dgm:prSet/>
      <dgm:spPr/>
      <dgm:t>
        <a:bodyPr/>
        <a:lstStyle/>
        <a:p>
          <a:endParaRPr lang="en-US"/>
        </a:p>
      </dgm:t>
    </dgm:pt>
    <dgm:pt modelId="{4009A434-A6F8-4430-8D2D-E97A2F7BB0D5}">
      <dgm:prSet/>
      <dgm:spPr/>
      <dgm:t>
        <a:bodyPr/>
        <a:lstStyle/>
        <a:p>
          <a:pPr rtl="0"/>
          <a:r>
            <a:rPr lang="en-US" smtClean="0"/>
            <a:t>Multiple Regression</a:t>
          </a:r>
          <a:endParaRPr lang="en-US"/>
        </a:p>
      </dgm:t>
    </dgm:pt>
    <dgm:pt modelId="{4C1E609F-54DC-4158-97BA-E7CA55F42AE9}" type="parTrans" cxnId="{DC8B737E-AF2F-4CBC-A8CE-4B393A6A8FB1}">
      <dgm:prSet/>
      <dgm:spPr/>
      <dgm:t>
        <a:bodyPr/>
        <a:lstStyle/>
        <a:p>
          <a:endParaRPr lang="en-US"/>
        </a:p>
      </dgm:t>
    </dgm:pt>
    <dgm:pt modelId="{C0E887B6-DB6C-4DFF-9B91-2A5DBB42B5CA}" type="sibTrans" cxnId="{DC8B737E-AF2F-4CBC-A8CE-4B393A6A8FB1}">
      <dgm:prSet/>
      <dgm:spPr/>
      <dgm:t>
        <a:bodyPr/>
        <a:lstStyle/>
        <a:p>
          <a:endParaRPr lang="en-US"/>
        </a:p>
      </dgm:t>
    </dgm:pt>
    <dgm:pt modelId="{7CE6B4FD-D1D4-4839-969A-CDAD5039EF84}">
      <dgm:prSet/>
      <dgm:spPr/>
      <dgm:t>
        <a:bodyPr/>
        <a:lstStyle/>
        <a:p>
          <a:pPr rtl="0"/>
          <a:r>
            <a:rPr lang="en-US" dirty="0" smtClean="0"/>
            <a:t>Data Set Limit</a:t>
          </a:r>
          <a:endParaRPr lang="en-US" dirty="0"/>
        </a:p>
      </dgm:t>
    </dgm:pt>
    <dgm:pt modelId="{0EB92528-95C9-46E7-BD18-5157FA28D63A}" type="parTrans" cxnId="{328E4849-61EA-412D-BEF0-96542376E564}">
      <dgm:prSet/>
      <dgm:spPr/>
      <dgm:t>
        <a:bodyPr/>
        <a:lstStyle/>
        <a:p>
          <a:endParaRPr lang="en-US"/>
        </a:p>
      </dgm:t>
    </dgm:pt>
    <dgm:pt modelId="{078C37C2-3D2C-4014-9C39-BED4F9E80F74}" type="sibTrans" cxnId="{328E4849-61EA-412D-BEF0-96542376E564}">
      <dgm:prSet/>
      <dgm:spPr/>
      <dgm:t>
        <a:bodyPr/>
        <a:lstStyle/>
        <a:p>
          <a:endParaRPr lang="en-US"/>
        </a:p>
      </dgm:t>
    </dgm:pt>
    <dgm:pt modelId="{DC65EA11-DAEA-4CAD-985F-D2906901CDC5}">
      <dgm:prSet/>
      <dgm:spPr/>
      <dgm:t>
        <a:bodyPr/>
        <a:lstStyle/>
        <a:p>
          <a:r>
            <a:rPr lang="en-US" dirty="0" smtClean="0">
              <a:solidFill>
                <a:srgbClr val="C00000"/>
              </a:solidFill>
            </a:rPr>
            <a:t>Data Cleaning </a:t>
          </a:r>
          <a:endParaRPr lang="en-US" dirty="0">
            <a:solidFill>
              <a:srgbClr val="C00000"/>
            </a:solidFill>
          </a:endParaRPr>
        </a:p>
      </dgm:t>
    </dgm:pt>
    <dgm:pt modelId="{9751656C-DC46-4E9B-A50C-D14B5660F886}" type="parTrans" cxnId="{B0EB96E3-6ECC-49E6-946A-398CA2F30958}">
      <dgm:prSet/>
      <dgm:spPr/>
      <dgm:t>
        <a:bodyPr/>
        <a:lstStyle/>
        <a:p>
          <a:endParaRPr lang="en-US"/>
        </a:p>
      </dgm:t>
    </dgm:pt>
    <dgm:pt modelId="{A2B8C2A9-7937-4173-87DA-C904A6A46907}" type="sibTrans" cxnId="{B0EB96E3-6ECC-49E6-946A-398CA2F30958}">
      <dgm:prSet/>
      <dgm:spPr/>
      <dgm:t>
        <a:bodyPr/>
        <a:lstStyle/>
        <a:p>
          <a:endParaRPr lang="en-US"/>
        </a:p>
      </dgm:t>
    </dgm:pt>
    <dgm:pt modelId="{56B72B4E-86BD-444C-9256-A21A3EFB2EAF}">
      <dgm:prSet/>
      <dgm:spPr/>
      <dgm:t>
        <a:bodyPr/>
        <a:lstStyle/>
        <a:p>
          <a:r>
            <a:rPr lang="en-US" dirty="0" smtClean="0"/>
            <a:t>Appendix</a:t>
          </a:r>
          <a:endParaRPr lang="en-US" dirty="0"/>
        </a:p>
      </dgm:t>
    </dgm:pt>
    <dgm:pt modelId="{C57AFD51-73B3-4E98-B233-92A76833AE39}" type="parTrans" cxnId="{33E84CAA-6F0F-40F9-B3AA-790A0E5D05F3}">
      <dgm:prSet/>
      <dgm:spPr/>
      <dgm:t>
        <a:bodyPr/>
        <a:lstStyle/>
        <a:p>
          <a:endParaRPr lang="en-US"/>
        </a:p>
      </dgm:t>
    </dgm:pt>
    <dgm:pt modelId="{B74C89A3-6422-46CF-AF7C-FA7438654ECE}" type="sibTrans" cxnId="{33E84CAA-6F0F-40F9-B3AA-790A0E5D05F3}">
      <dgm:prSet/>
      <dgm:spPr/>
      <dgm:t>
        <a:bodyPr/>
        <a:lstStyle/>
        <a:p>
          <a:endParaRPr lang="en-US"/>
        </a:p>
      </dgm:t>
    </dgm:pt>
    <dgm:pt modelId="{535AA0A6-AF1B-438F-8125-AF0835F1B2A9}" type="pres">
      <dgm:prSet presAssocID="{0E2B5497-D152-4380-A7DA-25E80CB2D0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961BB0-1299-46E4-B0FE-C5019724DB6B}" type="pres">
      <dgm:prSet presAssocID="{6AEBA4CF-C006-48CC-A915-0CC6D8CC3703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04F7BE-0693-4742-B658-6DF25A0CD754}" type="pres">
      <dgm:prSet presAssocID="{8E46C4C9-176B-414E-AA51-0CD42D839798}" presName="spacer" presStyleCnt="0"/>
      <dgm:spPr/>
      <dgm:t>
        <a:bodyPr/>
        <a:lstStyle/>
        <a:p>
          <a:endParaRPr lang="en-US"/>
        </a:p>
      </dgm:t>
    </dgm:pt>
    <dgm:pt modelId="{1463C8DA-CBED-42BF-AA66-00B80C6280A5}" type="pres">
      <dgm:prSet presAssocID="{DC65EA11-DAEA-4CAD-985F-D2906901CDC5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A0EAE1-6BDF-4DB1-9D95-AE447C06FDD4}" type="pres">
      <dgm:prSet presAssocID="{A2B8C2A9-7937-4173-87DA-C904A6A46907}" presName="spacer" presStyleCnt="0"/>
      <dgm:spPr/>
    </dgm:pt>
    <dgm:pt modelId="{28F45F04-192E-48E3-B9C3-CF143D1D3676}" type="pres">
      <dgm:prSet presAssocID="{4009A434-A6F8-4430-8D2D-E97A2F7BB0D5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C440EB-E3C4-4697-BB4A-0E7F41D0BEB2}" type="pres">
      <dgm:prSet presAssocID="{C0E887B6-DB6C-4DFF-9B91-2A5DBB42B5CA}" presName="spacer" presStyleCnt="0"/>
      <dgm:spPr/>
      <dgm:t>
        <a:bodyPr/>
        <a:lstStyle/>
        <a:p>
          <a:endParaRPr lang="en-US"/>
        </a:p>
      </dgm:t>
    </dgm:pt>
    <dgm:pt modelId="{83977A5A-4B2E-4AF6-9D93-6768F80ACA5A}" type="pres">
      <dgm:prSet presAssocID="{7CE6B4FD-D1D4-4839-969A-CDAD5039EF84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F21F70-45D2-4757-B3BA-6145E8CA9758}" type="pres">
      <dgm:prSet presAssocID="{078C37C2-3D2C-4014-9C39-BED4F9E80F74}" presName="spacer" presStyleCnt="0"/>
      <dgm:spPr/>
    </dgm:pt>
    <dgm:pt modelId="{07BFDD3F-1E13-45B4-8342-3649883127A6}" type="pres">
      <dgm:prSet presAssocID="{56B72B4E-86BD-444C-9256-A21A3EFB2EAF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8AD9BE-F70E-4B7C-9815-8EB9028314DF}" srcId="{0E2B5497-D152-4380-A7DA-25E80CB2D071}" destId="{6AEBA4CF-C006-48CC-A915-0CC6D8CC3703}" srcOrd="0" destOrd="0" parTransId="{37E26BEB-8D57-465B-BD81-6DE5A84B79BD}" sibTransId="{8E46C4C9-176B-414E-AA51-0CD42D839798}"/>
    <dgm:cxn modelId="{9902F4F5-B9AA-4FAA-A994-420EF6D9567B}" type="presOf" srcId="{56B72B4E-86BD-444C-9256-A21A3EFB2EAF}" destId="{07BFDD3F-1E13-45B4-8342-3649883127A6}" srcOrd="0" destOrd="0" presId="urn:microsoft.com/office/officeart/2005/8/layout/vList2"/>
    <dgm:cxn modelId="{328E4849-61EA-412D-BEF0-96542376E564}" srcId="{0E2B5497-D152-4380-A7DA-25E80CB2D071}" destId="{7CE6B4FD-D1D4-4839-969A-CDAD5039EF84}" srcOrd="3" destOrd="0" parTransId="{0EB92528-95C9-46E7-BD18-5157FA28D63A}" sibTransId="{078C37C2-3D2C-4014-9C39-BED4F9E80F74}"/>
    <dgm:cxn modelId="{E5D8F02B-84C9-40A4-8686-0114DB8BF03B}" type="presOf" srcId="{6AEBA4CF-C006-48CC-A915-0CC6D8CC3703}" destId="{2F961BB0-1299-46E4-B0FE-C5019724DB6B}" srcOrd="0" destOrd="0" presId="urn:microsoft.com/office/officeart/2005/8/layout/vList2"/>
    <dgm:cxn modelId="{BC828ED2-A670-4A72-B754-2723E3C9304E}" type="presOf" srcId="{DC65EA11-DAEA-4CAD-985F-D2906901CDC5}" destId="{1463C8DA-CBED-42BF-AA66-00B80C6280A5}" srcOrd="0" destOrd="0" presId="urn:microsoft.com/office/officeart/2005/8/layout/vList2"/>
    <dgm:cxn modelId="{B0EB96E3-6ECC-49E6-946A-398CA2F30958}" srcId="{0E2B5497-D152-4380-A7DA-25E80CB2D071}" destId="{DC65EA11-DAEA-4CAD-985F-D2906901CDC5}" srcOrd="1" destOrd="0" parTransId="{9751656C-DC46-4E9B-A50C-D14B5660F886}" sibTransId="{A2B8C2A9-7937-4173-87DA-C904A6A46907}"/>
    <dgm:cxn modelId="{33E84CAA-6F0F-40F9-B3AA-790A0E5D05F3}" srcId="{0E2B5497-D152-4380-A7DA-25E80CB2D071}" destId="{56B72B4E-86BD-444C-9256-A21A3EFB2EAF}" srcOrd="4" destOrd="0" parTransId="{C57AFD51-73B3-4E98-B233-92A76833AE39}" sibTransId="{B74C89A3-6422-46CF-AF7C-FA7438654ECE}"/>
    <dgm:cxn modelId="{DC8B737E-AF2F-4CBC-A8CE-4B393A6A8FB1}" srcId="{0E2B5497-D152-4380-A7DA-25E80CB2D071}" destId="{4009A434-A6F8-4430-8D2D-E97A2F7BB0D5}" srcOrd="2" destOrd="0" parTransId="{4C1E609F-54DC-4158-97BA-E7CA55F42AE9}" sibTransId="{C0E887B6-DB6C-4DFF-9B91-2A5DBB42B5CA}"/>
    <dgm:cxn modelId="{29111470-D467-4836-9C72-4C048E58A640}" type="presOf" srcId="{0E2B5497-D152-4380-A7DA-25E80CB2D071}" destId="{535AA0A6-AF1B-438F-8125-AF0835F1B2A9}" srcOrd="0" destOrd="0" presId="urn:microsoft.com/office/officeart/2005/8/layout/vList2"/>
    <dgm:cxn modelId="{F6063A46-D83A-4062-9DB5-25671C53602E}" type="presOf" srcId="{4009A434-A6F8-4430-8D2D-E97A2F7BB0D5}" destId="{28F45F04-192E-48E3-B9C3-CF143D1D3676}" srcOrd="0" destOrd="0" presId="urn:microsoft.com/office/officeart/2005/8/layout/vList2"/>
    <dgm:cxn modelId="{EDFDB5A1-6084-41F3-8EC1-3E52F765AECB}" type="presOf" srcId="{7CE6B4FD-D1D4-4839-969A-CDAD5039EF84}" destId="{83977A5A-4B2E-4AF6-9D93-6768F80ACA5A}" srcOrd="0" destOrd="0" presId="urn:microsoft.com/office/officeart/2005/8/layout/vList2"/>
    <dgm:cxn modelId="{08F11C49-B40B-4AB9-A64A-67B0D8D425CD}" type="presParOf" srcId="{535AA0A6-AF1B-438F-8125-AF0835F1B2A9}" destId="{2F961BB0-1299-46E4-B0FE-C5019724DB6B}" srcOrd="0" destOrd="0" presId="urn:microsoft.com/office/officeart/2005/8/layout/vList2"/>
    <dgm:cxn modelId="{8F3EB20B-2F2C-45E6-A49B-8129F03F53F3}" type="presParOf" srcId="{535AA0A6-AF1B-438F-8125-AF0835F1B2A9}" destId="{2F04F7BE-0693-4742-B658-6DF25A0CD754}" srcOrd="1" destOrd="0" presId="urn:microsoft.com/office/officeart/2005/8/layout/vList2"/>
    <dgm:cxn modelId="{7E964255-52D7-4F63-A35F-CD7490293BE6}" type="presParOf" srcId="{535AA0A6-AF1B-438F-8125-AF0835F1B2A9}" destId="{1463C8DA-CBED-42BF-AA66-00B80C6280A5}" srcOrd="2" destOrd="0" presId="urn:microsoft.com/office/officeart/2005/8/layout/vList2"/>
    <dgm:cxn modelId="{4D812C2F-9F39-4B77-A8A8-0142BEF75C88}" type="presParOf" srcId="{535AA0A6-AF1B-438F-8125-AF0835F1B2A9}" destId="{76A0EAE1-6BDF-4DB1-9D95-AE447C06FDD4}" srcOrd="3" destOrd="0" presId="urn:microsoft.com/office/officeart/2005/8/layout/vList2"/>
    <dgm:cxn modelId="{6EA7924F-AE47-409B-B9F2-84041A097361}" type="presParOf" srcId="{535AA0A6-AF1B-438F-8125-AF0835F1B2A9}" destId="{28F45F04-192E-48E3-B9C3-CF143D1D3676}" srcOrd="4" destOrd="0" presId="urn:microsoft.com/office/officeart/2005/8/layout/vList2"/>
    <dgm:cxn modelId="{34DF8E9A-F11D-4256-91E3-00D298F78846}" type="presParOf" srcId="{535AA0A6-AF1B-438F-8125-AF0835F1B2A9}" destId="{79C440EB-E3C4-4697-BB4A-0E7F41D0BEB2}" srcOrd="5" destOrd="0" presId="urn:microsoft.com/office/officeart/2005/8/layout/vList2"/>
    <dgm:cxn modelId="{7D07F5F2-604A-4636-9999-25C3253BC538}" type="presParOf" srcId="{535AA0A6-AF1B-438F-8125-AF0835F1B2A9}" destId="{83977A5A-4B2E-4AF6-9D93-6768F80ACA5A}" srcOrd="6" destOrd="0" presId="urn:microsoft.com/office/officeart/2005/8/layout/vList2"/>
    <dgm:cxn modelId="{B14E9EE0-7FD7-4F75-B8ED-1A3588AB0923}" type="presParOf" srcId="{535AA0A6-AF1B-438F-8125-AF0835F1B2A9}" destId="{55F21F70-45D2-4757-B3BA-6145E8CA9758}" srcOrd="7" destOrd="0" presId="urn:microsoft.com/office/officeart/2005/8/layout/vList2"/>
    <dgm:cxn modelId="{36FA226E-CA33-4445-A0AE-C3C38C15D12A}" type="presParOf" srcId="{535AA0A6-AF1B-438F-8125-AF0835F1B2A9}" destId="{07BFDD3F-1E13-45B4-8342-3649883127A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2B5497-D152-4380-A7DA-25E80CB2D071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AEBA4CF-C006-48CC-A915-0CC6D8CC3703}">
      <dgm:prSet/>
      <dgm:spPr/>
      <dgm:t>
        <a:bodyPr/>
        <a:lstStyle/>
        <a:p>
          <a:pPr rtl="0"/>
          <a:r>
            <a:rPr lang="en-US" smtClean="0">
              <a:solidFill>
                <a:schemeClr val="bg1"/>
              </a:solidFill>
            </a:rPr>
            <a:t>Introduction</a:t>
          </a:r>
          <a:endParaRPr lang="en-US" dirty="0">
            <a:solidFill>
              <a:schemeClr val="bg1"/>
            </a:solidFill>
          </a:endParaRPr>
        </a:p>
      </dgm:t>
    </dgm:pt>
    <dgm:pt modelId="{37E26BEB-8D57-465B-BD81-6DE5A84B79BD}" type="parTrans" cxnId="{ED8AD9BE-F70E-4B7C-9815-8EB9028314DF}">
      <dgm:prSet/>
      <dgm:spPr/>
      <dgm:t>
        <a:bodyPr/>
        <a:lstStyle/>
        <a:p>
          <a:endParaRPr lang="en-US"/>
        </a:p>
      </dgm:t>
    </dgm:pt>
    <dgm:pt modelId="{8E46C4C9-176B-414E-AA51-0CD42D839798}" type="sibTrans" cxnId="{ED8AD9BE-F70E-4B7C-9815-8EB9028314DF}">
      <dgm:prSet/>
      <dgm:spPr/>
      <dgm:t>
        <a:bodyPr/>
        <a:lstStyle/>
        <a:p>
          <a:endParaRPr lang="en-US"/>
        </a:p>
      </dgm:t>
    </dgm:pt>
    <dgm:pt modelId="{4009A434-A6F8-4430-8D2D-E97A2F7BB0D5}">
      <dgm:prSet/>
      <dgm:spPr/>
      <dgm:t>
        <a:bodyPr/>
        <a:lstStyle/>
        <a:p>
          <a:pPr rtl="0"/>
          <a:r>
            <a:rPr lang="en-US" smtClean="0">
              <a:solidFill>
                <a:srgbClr val="C00000"/>
              </a:solidFill>
            </a:rPr>
            <a:t>Multiple Regression</a:t>
          </a:r>
          <a:endParaRPr lang="en-US">
            <a:solidFill>
              <a:srgbClr val="C00000"/>
            </a:solidFill>
          </a:endParaRPr>
        </a:p>
      </dgm:t>
    </dgm:pt>
    <dgm:pt modelId="{4C1E609F-54DC-4158-97BA-E7CA55F42AE9}" type="parTrans" cxnId="{DC8B737E-AF2F-4CBC-A8CE-4B393A6A8FB1}">
      <dgm:prSet/>
      <dgm:spPr/>
      <dgm:t>
        <a:bodyPr/>
        <a:lstStyle/>
        <a:p>
          <a:endParaRPr lang="en-US"/>
        </a:p>
      </dgm:t>
    </dgm:pt>
    <dgm:pt modelId="{C0E887B6-DB6C-4DFF-9B91-2A5DBB42B5CA}" type="sibTrans" cxnId="{DC8B737E-AF2F-4CBC-A8CE-4B393A6A8FB1}">
      <dgm:prSet/>
      <dgm:spPr/>
      <dgm:t>
        <a:bodyPr/>
        <a:lstStyle/>
        <a:p>
          <a:endParaRPr lang="en-US"/>
        </a:p>
      </dgm:t>
    </dgm:pt>
    <dgm:pt modelId="{7CE6B4FD-D1D4-4839-969A-CDAD5039EF84}">
      <dgm:prSet/>
      <dgm:spPr/>
      <dgm:t>
        <a:bodyPr/>
        <a:lstStyle/>
        <a:p>
          <a:pPr rtl="0"/>
          <a:r>
            <a:rPr lang="en-US" dirty="0" smtClean="0"/>
            <a:t>Data Set Limit</a:t>
          </a:r>
          <a:endParaRPr lang="en-US" dirty="0"/>
        </a:p>
      </dgm:t>
    </dgm:pt>
    <dgm:pt modelId="{0EB92528-95C9-46E7-BD18-5157FA28D63A}" type="parTrans" cxnId="{328E4849-61EA-412D-BEF0-96542376E564}">
      <dgm:prSet/>
      <dgm:spPr/>
      <dgm:t>
        <a:bodyPr/>
        <a:lstStyle/>
        <a:p>
          <a:endParaRPr lang="en-US"/>
        </a:p>
      </dgm:t>
    </dgm:pt>
    <dgm:pt modelId="{078C37C2-3D2C-4014-9C39-BED4F9E80F74}" type="sibTrans" cxnId="{328E4849-61EA-412D-BEF0-96542376E564}">
      <dgm:prSet/>
      <dgm:spPr/>
      <dgm:t>
        <a:bodyPr/>
        <a:lstStyle/>
        <a:p>
          <a:endParaRPr lang="en-US"/>
        </a:p>
      </dgm:t>
    </dgm:pt>
    <dgm:pt modelId="{DC65EA11-DAEA-4CAD-985F-D2906901CDC5}">
      <dgm:prSet/>
      <dgm:spPr/>
      <dgm:t>
        <a:bodyPr/>
        <a:lstStyle/>
        <a:p>
          <a:r>
            <a:rPr lang="en-US" dirty="0" smtClean="0"/>
            <a:t>Data Cleaning </a:t>
          </a:r>
          <a:endParaRPr lang="en-US" dirty="0"/>
        </a:p>
      </dgm:t>
    </dgm:pt>
    <dgm:pt modelId="{9751656C-DC46-4E9B-A50C-D14B5660F886}" type="parTrans" cxnId="{B0EB96E3-6ECC-49E6-946A-398CA2F30958}">
      <dgm:prSet/>
      <dgm:spPr/>
      <dgm:t>
        <a:bodyPr/>
        <a:lstStyle/>
        <a:p>
          <a:endParaRPr lang="en-US"/>
        </a:p>
      </dgm:t>
    </dgm:pt>
    <dgm:pt modelId="{A2B8C2A9-7937-4173-87DA-C904A6A46907}" type="sibTrans" cxnId="{B0EB96E3-6ECC-49E6-946A-398CA2F30958}">
      <dgm:prSet/>
      <dgm:spPr/>
      <dgm:t>
        <a:bodyPr/>
        <a:lstStyle/>
        <a:p>
          <a:endParaRPr lang="en-US"/>
        </a:p>
      </dgm:t>
    </dgm:pt>
    <dgm:pt modelId="{56B72B4E-86BD-444C-9256-A21A3EFB2EAF}">
      <dgm:prSet/>
      <dgm:spPr/>
      <dgm:t>
        <a:bodyPr/>
        <a:lstStyle/>
        <a:p>
          <a:r>
            <a:rPr lang="en-US" dirty="0" smtClean="0"/>
            <a:t>Appendix</a:t>
          </a:r>
          <a:endParaRPr lang="en-US" dirty="0"/>
        </a:p>
      </dgm:t>
    </dgm:pt>
    <dgm:pt modelId="{C57AFD51-73B3-4E98-B233-92A76833AE39}" type="parTrans" cxnId="{33E84CAA-6F0F-40F9-B3AA-790A0E5D05F3}">
      <dgm:prSet/>
      <dgm:spPr/>
      <dgm:t>
        <a:bodyPr/>
        <a:lstStyle/>
        <a:p>
          <a:endParaRPr lang="en-US"/>
        </a:p>
      </dgm:t>
    </dgm:pt>
    <dgm:pt modelId="{B74C89A3-6422-46CF-AF7C-FA7438654ECE}" type="sibTrans" cxnId="{33E84CAA-6F0F-40F9-B3AA-790A0E5D05F3}">
      <dgm:prSet/>
      <dgm:spPr/>
      <dgm:t>
        <a:bodyPr/>
        <a:lstStyle/>
        <a:p>
          <a:endParaRPr lang="en-US"/>
        </a:p>
      </dgm:t>
    </dgm:pt>
    <dgm:pt modelId="{535AA0A6-AF1B-438F-8125-AF0835F1B2A9}" type="pres">
      <dgm:prSet presAssocID="{0E2B5497-D152-4380-A7DA-25E80CB2D0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961BB0-1299-46E4-B0FE-C5019724DB6B}" type="pres">
      <dgm:prSet presAssocID="{6AEBA4CF-C006-48CC-A915-0CC6D8CC3703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04F7BE-0693-4742-B658-6DF25A0CD754}" type="pres">
      <dgm:prSet presAssocID="{8E46C4C9-176B-414E-AA51-0CD42D839798}" presName="spacer" presStyleCnt="0"/>
      <dgm:spPr/>
      <dgm:t>
        <a:bodyPr/>
        <a:lstStyle/>
        <a:p>
          <a:endParaRPr lang="en-US"/>
        </a:p>
      </dgm:t>
    </dgm:pt>
    <dgm:pt modelId="{1463C8DA-CBED-42BF-AA66-00B80C6280A5}" type="pres">
      <dgm:prSet presAssocID="{DC65EA11-DAEA-4CAD-985F-D2906901CDC5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A0EAE1-6BDF-4DB1-9D95-AE447C06FDD4}" type="pres">
      <dgm:prSet presAssocID="{A2B8C2A9-7937-4173-87DA-C904A6A46907}" presName="spacer" presStyleCnt="0"/>
      <dgm:spPr/>
    </dgm:pt>
    <dgm:pt modelId="{28F45F04-192E-48E3-B9C3-CF143D1D3676}" type="pres">
      <dgm:prSet presAssocID="{4009A434-A6F8-4430-8D2D-E97A2F7BB0D5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C440EB-E3C4-4697-BB4A-0E7F41D0BEB2}" type="pres">
      <dgm:prSet presAssocID="{C0E887B6-DB6C-4DFF-9B91-2A5DBB42B5CA}" presName="spacer" presStyleCnt="0"/>
      <dgm:spPr/>
      <dgm:t>
        <a:bodyPr/>
        <a:lstStyle/>
        <a:p>
          <a:endParaRPr lang="en-US"/>
        </a:p>
      </dgm:t>
    </dgm:pt>
    <dgm:pt modelId="{83977A5A-4B2E-4AF6-9D93-6768F80ACA5A}" type="pres">
      <dgm:prSet presAssocID="{7CE6B4FD-D1D4-4839-969A-CDAD5039EF84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F21F70-45D2-4757-B3BA-6145E8CA9758}" type="pres">
      <dgm:prSet presAssocID="{078C37C2-3D2C-4014-9C39-BED4F9E80F74}" presName="spacer" presStyleCnt="0"/>
      <dgm:spPr/>
    </dgm:pt>
    <dgm:pt modelId="{07BFDD3F-1E13-45B4-8342-3649883127A6}" type="pres">
      <dgm:prSet presAssocID="{56B72B4E-86BD-444C-9256-A21A3EFB2EAF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8AD9BE-F70E-4B7C-9815-8EB9028314DF}" srcId="{0E2B5497-D152-4380-A7DA-25E80CB2D071}" destId="{6AEBA4CF-C006-48CC-A915-0CC6D8CC3703}" srcOrd="0" destOrd="0" parTransId="{37E26BEB-8D57-465B-BD81-6DE5A84B79BD}" sibTransId="{8E46C4C9-176B-414E-AA51-0CD42D839798}"/>
    <dgm:cxn modelId="{E9EBCE34-E8C4-4950-9973-EE21FE7EB5F7}" type="presOf" srcId="{6AEBA4CF-C006-48CC-A915-0CC6D8CC3703}" destId="{2F961BB0-1299-46E4-B0FE-C5019724DB6B}" srcOrd="0" destOrd="0" presId="urn:microsoft.com/office/officeart/2005/8/layout/vList2"/>
    <dgm:cxn modelId="{7FB12A62-F970-489C-817F-4AD67255FEAF}" type="presOf" srcId="{7CE6B4FD-D1D4-4839-969A-CDAD5039EF84}" destId="{83977A5A-4B2E-4AF6-9D93-6768F80ACA5A}" srcOrd="0" destOrd="0" presId="urn:microsoft.com/office/officeart/2005/8/layout/vList2"/>
    <dgm:cxn modelId="{C7AE95AA-446C-45DE-8764-460798022FB5}" type="presOf" srcId="{0E2B5497-D152-4380-A7DA-25E80CB2D071}" destId="{535AA0A6-AF1B-438F-8125-AF0835F1B2A9}" srcOrd="0" destOrd="0" presId="urn:microsoft.com/office/officeart/2005/8/layout/vList2"/>
    <dgm:cxn modelId="{328E4849-61EA-412D-BEF0-96542376E564}" srcId="{0E2B5497-D152-4380-A7DA-25E80CB2D071}" destId="{7CE6B4FD-D1D4-4839-969A-CDAD5039EF84}" srcOrd="3" destOrd="0" parTransId="{0EB92528-95C9-46E7-BD18-5157FA28D63A}" sibTransId="{078C37C2-3D2C-4014-9C39-BED4F9E80F74}"/>
    <dgm:cxn modelId="{8050DB7F-FCBB-4AD4-99BF-D120246B4A27}" type="presOf" srcId="{56B72B4E-86BD-444C-9256-A21A3EFB2EAF}" destId="{07BFDD3F-1E13-45B4-8342-3649883127A6}" srcOrd="0" destOrd="0" presId="urn:microsoft.com/office/officeart/2005/8/layout/vList2"/>
    <dgm:cxn modelId="{B0EB96E3-6ECC-49E6-946A-398CA2F30958}" srcId="{0E2B5497-D152-4380-A7DA-25E80CB2D071}" destId="{DC65EA11-DAEA-4CAD-985F-D2906901CDC5}" srcOrd="1" destOrd="0" parTransId="{9751656C-DC46-4E9B-A50C-D14B5660F886}" sibTransId="{A2B8C2A9-7937-4173-87DA-C904A6A46907}"/>
    <dgm:cxn modelId="{33E84CAA-6F0F-40F9-B3AA-790A0E5D05F3}" srcId="{0E2B5497-D152-4380-A7DA-25E80CB2D071}" destId="{56B72B4E-86BD-444C-9256-A21A3EFB2EAF}" srcOrd="4" destOrd="0" parTransId="{C57AFD51-73B3-4E98-B233-92A76833AE39}" sibTransId="{B74C89A3-6422-46CF-AF7C-FA7438654ECE}"/>
    <dgm:cxn modelId="{DC8B737E-AF2F-4CBC-A8CE-4B393A6A8FB1}" srcId="{0E2B5497-D152-4380-A7DA-25E80CB2D071}" destId="{4009A434-A6F8-4430-8D2D-E97A2F7BB0D5}" srcOrd="2" destOrd="0" parTransId="{4C1E609F-54DC-4158-97BA-E7CA55F42AE9}" sibTransId="{C0E887B6-DB6C-4DFF-9B91-2A5DBB42B5CA}"/>
    <dgm:cxn modelId="{A5FA4842-7130-4996-9419-E5CB65A38DBD}" type="presOf" srcId="{DC65EA11-DAEA-4CAD-985F-D2906901CDC5}" destId="{1463C8DA-CBED-42BF-AA66-00B80C6280A5}" srcOrd="0" destOrd="0" presId="urn:microsoft.com/office/officeart/2005/8/layout/vList2"/>
    <dgm:cxn modelId="{E4705A29-50F9-44A7-A38F-C6B466ECD713}" type="presOf" srcId="{4009A434-A6F8-4430-8D2D-E97A2F7BB0D5}" destId="{28F45F04-192E-48E3-B9C3-CF143D1D3676}" srcOrd="0" destOrd="0" presId="urn:microsoft.com/office/officeart/2005/8/layout/vList2"/>
    <dgm:cxn modelId="{38EAFA40-290A-46A3-BA22-5453FABCC4FE}" type="presParOf" srcId="{535AA0A6-AF1B-438F-8125-AF0835F1B2A9}" destId="{2F961BB0-1299-46E4-B0FE-C5019724DB6B}" srcOrd="0" destOrd="0" presId="urn:microsoft.com/office/officeart/2005/8/layout/vList2"/>
    <dgm:cxn modelId="{5E544F95-F4F2-4B6D-9BF2-92F81496F320}" type="presParOf" srcId="{535AA0A6-AF1B-438F-8125-AF0835F1B2A9}" destId="{2F04F7BE-0693-4742-B658-6DF25A0CD754}" srcOrd="1" destOrd="0" presId="urn:microsoft.com/office/officeart/2005/8/layout/vList2"/>
    <dgm:cxn modelId="{A2C8FA06-1FD3-47FB-BE67-DCC0C41AF58C}" type="presParOf" srcId="{535AA0A6-AF1B-438F-8125-AF0835F1B2A9}" destId="{1463C8DA-CBED-42BF-AA66-00B80C6280A5}" srcOrd="2" destOrd="0" presId="urn:microsoft.com/office/officeart/2005/8/layout/vList2"/>
    <dgm:cxn modelId="{9D9B7B74-2397-49CE-B59C-EA6607F78B6A}" type="presParOf" srcId="{535AA0A6-AF1B-438F-8125-AF0835F1B2A9}" destId="{76A0EAE1-6BDF-4DB1-9D95-AE447C06FDD4}" srcOrd="3" destOrd="0" presId="urn:microsoft.com/office/officeart/2005/8/layout/vList2"/>
    <dgm:cxn modelId="{0E0EC1F5-2161-47B1-A005-C67FC29AF566}" type="presParOf" srcId="{535AA0A6-AF1B-438F-8125-AF0835F1B2A9}" destId="{28F45F04-192E-48E3-B9C3-CF143D1D3676}" srcOrd="4" destOrd="0" presId="urn:microsoft.com/office/officeart/2005/8/layout/vList2"/>
    <dgm:cxn modelId="{4C3F016B-0C38-458D-ABC4-04CB7797A6A1}" type="presParOf" srcId="{535AA0A6-AF1B-438F-8125-AF0835F1B2A9}" destId="{79C440EB-E3C4-4697-BB4A-0E7F41D0BEB2}" srcOrd="5" destOrd="0" presId="urn:microsoft.com/office/officeart/2005/8/layout/vList2"/>
    <dgm:cxn modelId="{79637983-2527-4A56-8AD8-F16DB8396634}" type="presParOf" srcId="{535AA0A6-AF1B-438F-8125-AF0835F1B2A9}" destId="{83977A5A-4B2E-4AF6-9D93-6768F80ACA5A}" srcOrd="6" destOrd="0" presId="urn:microsoft.com/office/officeart/2005/8/layout/vList2"/>
    <dgm:cxn modelId="{8FE3E999-C9C4-4345-937A-8431B8B79059}" type="presParOf" srcId="{535AA0A6-AF1B-438F-8125-AF0835F1B2A9}" destId="{55F21F70-45D2-4757-B3BA-6145E8CA9758}" srcOrd="7" destOrd="0" presId="urn:microsoft.com/office/officeart/2005/8/layout/vList2"/>
    <dgm:cxn modelId="{E634432A-8708-4878-8D7D-412C6C11B0E4}" type="presParOf" srcId="{535AA0A6-AF1B-438F-8125-AF0835F1B2A9}" destId="{07BFDD3F-1E13-45B4-8342-3649883127A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11/layout/CircleProcess" loCatId="process" qsTypeId="urn:microsoft.com/office/officeart/2005/8/quickstyle/simple4" qsCatId="simple" csTypeId="urn:microsoft.com/office/officeart/2005/8/colors/colorful4" csCatId="colorful" phldr="1"/>
      <dgm:spPr/>
    </dgm:pt>
    <dgm:pt modelId="{74020AF3-C700-4606-8917-C6A353D7963A}">
      <dgm:prSet phldrT="[Text]" custT="1"/>
      <dgm:spPr/>
      <dgm:t>
        <a:bodyPr/>
        <a:lstStyle/>
        <a:p>
          <a:r>
            <a:rPr lang="en-US" sz="2000" dirty="0" smtClean="0"/>
            <a:t>Step 1 Problem Description </a:t>
          </a:r>
          <a:endParaRPr lang="en-US" sz="2000" dirty="0"/>
        </a:p>
      </dgm:t>
    </dgm:pt>
    <dgm:pt modelId="{87D99D21-0B4A-4259-89FB-0E5941CB535C}" type="parTrans" cxnId="{B0E2386F-A443-4201-8130-FB9CC25AA154}">
      <dgm:prSet/>
      <dgm:spPr/>
      <dgm:t>
        <a:bodyPr/>
        <a:lstStyle/>
        <a:p>
          <a:endParaRPr lang="en-US"/>
        </a:p>
      </dgm:t>
    </dgm:pt>
    <dgm:pt modelId="{6CFF1BD9-AE1F-4488-8B72-01186EADA6FF}" type="sibTrans" cxnId="{B0E2386F-A443-4201-8130-FB9CC25AA154}">
      <dgm:prSet/>
      <dgm:spPr/>
      <dgm:t>
        <a:bodyPr/>
        <a:lstStyle/>
        <a:p>
          <a:endParaRPr lang="en-US"/>
        </a:p>
      </dgm:t>
    </dgm:pt>
    <dgm:pt modelId="{12E26E22-71B0-4386-A84F-ABF2FF66A99F}">
      <dgm:prSet phldrT="[Text]" custT="1"/>
      <dgm:spPr/>
      <dgm:t>
        <a:bodyPr/>
        <a:lstStyle/>
        <a:p>
          <a:r>
            <a:rPr lang="en-US" sz="2000" dirty="0" smtClean="0"/>
            <a:t>Step 2 Summary &amp; Conclusion</a:t>
          </a:r>
          <a:endParaRPr lang="en-US" sz="2000" dirty="0"/>
        </a:p>
      </dgm:t>
    </dgm:pt>
    <dgm:pt modelId="{3A6CB3CB-0F71-4CA8-93AA-0E3E3D59D313}" type="parTrans" cxnId="{937639B3-2352-48E4-A96B-F63DF2119D92}">
      <dgm:prSet/>
      <dgm:spPr/>
      <dgm:t>
        <a:bodyPr/>
        <a:lstStyle/>
        <a:p>
          <a:endParaRPr lang="en-US"/>
        </a:p>
      </dgm:t>
    </dgm:pt>
    <dgm:pt modelId="{E1826C46-15A2-4345-B986-53D05F21F155}" type="sibTrans" cxnId="{937639B3-2352-48E4-A96B-F63DF2119D92}">
      <dgm:prSet/>
      <dgm:spPr/>
      <dgm:t>
        <a:bodyPr/>
        <a:lstStyle/>
        <a:p>
          <a:endParaRPr lang="en-US"/>
        </a:p>
      </dgm:t>
    </dgm:pt>
    <dgm:pt modelId="{A8B05E70-CCF1-4080-8EEE-6873C9D4B630}">
      <dgm:prSet phldrT="[Text]" custT="1"/>
      <dgm:spPr/>
      <dgm:t>
        <a:bodyPr/>
        <a:lstStyle/>
        <a:p>
          <a:r>
            <a:rPr lang="en-US" sz="2000" dirty="0" smtClean="0"/>
            <a:t>Step 3 Analysis &amp; Results</a:t>
          </a:r>
          <a:endParaRPr lang="en-US" sz="2000" dirty="0"/>
        </a:p>
      </dgm:t>
    </dgm:pt>
    <dgm:pt modelId="{11D1F3D3-0002-4131-9F84-22FBF8692DA9}" type="parTrans" cxnId="{B8B909D0-D4F6-48D4-81DA-A58F34AE3646}">
      <dgm:prSet/>
      <dgm:spPr/>
      <dgm:t>
        <a:bodyPr/>
        <a:lstStyle/>
        <a:p>
          <a:endParaRPr lang="en-US"/>
        </a:p>
      </dgm:t>
    </dgm:pt>
    <dgm:pt modelId="{B6438016-7365-4FC0-A372-D90585B4B6EE}" type="sibTrans" cxnId="{B8B909D0-D4F6-48D4-81DA-A58F34AE3646}">
      <dgm:prSet/>
      <dgm:spPr/>
      <dgm:t>
        <a:bodyPr/>
        <a:lstStyle/>
        <a:p>
          <a:endParaRPr lang="en-US"/>
        </a:p>
      </dgm:t>
    </dgm:pt>
    <dgm:pt modelId="{42147153-A6C2-4177-BA7D-2ACCC2C1B2F7}">
      <dgm:prSet phldrT="[Text]" custT="1"/>
      <dgm:spPr/>
      <dgm:t>
        <a:bodyPr/>
        <a:lstStyle/>
        <a:p>
          <a:r>
            <a:rPr lang="en-US" sz="2000" dirty="0" smtClean="0"/>
            <a:t>Step 4 Recommendation</a:t>
          </a:r>
        </a:p>
        <a:p>
          <a:r>
            <a:rPr lang="en-US" sz="2000" dirty="0" smtClean="0"/>
            <a:t>Discussion</a:t>
          </a:r>
          <a:endParaRPr lang="en-US" sz="2000" dirty="0"/>
        </a:p>
      </dgm:t>
    </dgm:pt>
    <dgm:pt modelId="{C6F68745-4C20-4204-96A6-585691399C14}" type="parTrans" cxnId="{777DC3C6-D336-4C94-A624-E5582A07ECAA}">
      <dgm:prSet/>
      <dgm:spPr/>
      <dgm:t>
        <a:bodyPr/>
        <a:lstStyle/>
        <a:p>
          <a:endParaRPr lang="en-US"/>
        </a:p>
      </dgm:t>
    </dgm:pt>
    <dgm:pt modelId="{0C6B132F-0347-46BA-86A4-3FAFB6676411}" type="sibTrans" cxnId="{777DC3C6-D336-4C94-A624-E5582A07ECAA}">
      <dgm:prSet/>
      <dgm:spPr/>
      <dgm:t>
        <a:bodyPr/>
        <a:lstStyle/>
        <a:p>
          <a:endParaRPr lang="en-US"/>
        </a:p>
      </dgm:t>
    </dgm:pt>
    <dgm:pt modelId="{458808C5-1EA0-4C67-B3FC-00F87656E4BC}" type="pres">
      <dgm:prSet presAssocID="{44156040-AF98-4F2C-9909-9F2439F6F588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5B39F06F-06E3-4DCF-9271-01B609013A78}" type="pres">
      <dgm:prSet presAssocID="{42147153-A6C2-4177-BA7D-2ACCC2C1B2F7}" presName="Accent4" presStyleCnt="0"/>
      <dgm:spPr/>
    </dgm:pt>
    <dgm:pt modelId="{74A21408-CCFC-4493-8DA0-9199D152DCB3}" type="pres">
      <dgm:prSet presAssocID="{42147153-A6C2-4177-BA7D-2ACCC2C1B2F7}" presName="Accent" presStyleLbl="node1" presStyleIdx="0" presStyleCnt="4"/>
      <dgm:spPr/>
    </dgm:pt>
    <dgm:pt modelId="{E7C4D120-EBBF-4EE6-9722-BEC21B210DC6}" type="pres">
      <dgm:prSet presAssocID="{42147153-A6C2-4177-BA7D-2ACCC2C1B2F7}" presName="ParentBackground4" presStyleCnt="0"/>
      <dgm:spPr/>
    </dgm:pt>
    <dgm:pt modelId="{51275139-0817-47BC-BE7E-F9515C4719AA}" type="pres">
      <dgm:prSet presAssocID="{42147153-A6C2-4177-BA7D-2ACCC2C1B2F7}" presName="ParentBackground" presStyleLbl="fgAcc1" presStyleIdx="0" presStyleCnt="4"/>
      <dgm:spPr/>
      <dgm:t>
        <a:bodyPr/>
        <a:lstStyle/>
        <a:p>
          <a:endParaRPr lang="en-US"/>
        </a:p>
      </dgm:t>
    </dgm:pt>
    <dgm:pt modelId="{353D662A-66D8-4B76-AB20-8FAD856CD804}" type="pres">
      <dgm:prSet presAssocID="{42147153-A6C2-4177-BA7D-2ACCC2C1B2F7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C64EBE-12BB-42CB-A469-AAC3B40A6DA1}" type="pres">
      <dgm:prSet presAssocID="{A8B05E70-CCF1-4080-8EEE-6873C9D4B630}" presName="Accent3" presStyleCnt="0"/>
      <dgm:spPr/>
    </dgm:pt>
    <dgm:pt modelId="{243E4C4E-6A95-41C9-B137-283F7231A8E5}" type="pres">
      <dgm:prSet presAssocID="{A8B05E70-CCF1-4080-8EEE-6873C9D4B630}" presName="Accent" presStyleLbl="node1" presStyleIdx="1" presStyleCnt="4"/>
      <dgm:spPr/>
    </dgm:pt>
    <dgm:pt modelId="{A12BD496-7CAA-4B08-B1E0-D28B664A3B12}" type="pres">
      <dgm:prSet presAssocID="{A8B05E70-CCF1-4080-8EEE-6873C9D4B630}" presName="ParentBackground3" presStyleCnt="0"/>
      <dgm:spPr/>
    </dgm:pt>
    <dgm:pt modelId="{42D43C34-0B1B-4283-8F02-1B134E86BCD3}" type="pres">
      <dgm:prSet presAssocID="{A8B05E70-CCF1-4080-8EEE-6873C9D4B630}" presName="ParentBackground" presStyleLbl="fgAcc1" presStyleIdx="1" presStyleCnt="4"/>
      <dgm:spPr/>
      <dgm:t>
        <a:bodyPr/>
        <a:lstStyle/>
        <a:p>
          <a:endParaRPr lang="en-US"/>
        </a:p>
      </dgm:t>
    </dgm:pt>
    <dgm:pt modelId="{317D04EB-612A-4857-909B-17755AFE176D}" type="pres">
      <dgm:prSet presAssocID="{A8B05E70-CCF1-4080-8EEE-6873C9D4B630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588482-EF52-40DB-8F44-32F364A28F1F}" type="pres">
      <dgm:prSet presAssocID="{12E26E22-71B0-4386-A84F-ABF2FF66A99F}" presName="Accent2" presStyleCnt="0"/>
      <dgm:spPr/>
    </dgm:pt>
    <dgm:pt modelId="{4774CFAA-73EF-415E-B886-997432504C76}" type="pres">
      <dgm:prSet presAssocID="{12E26E22-71B0-4386-A84F-ABF2FF66A99F}" presName="Accent" presStyleLbl="node1" presStyleIdx="2" presStyleCnt="4"/>
      <dgm:spPr/>
    </dgm:pt>
    <dgm:pt modelId="{CC541889-8572-45D1-93EB-B5E5D36ECB2A}" type="pres">
      <dgm:prSet presAssocID="{12E26E22-71B0-4386-A84F-ABF2FF66A99F}" presName="ParentBackground2" presStyleCnt="0"/>
      <dgm:spPr/>
    </dgm:pt>
    <dgm:pt modelId="{8723FF3E-C28B-42EB-8C42-261D7149BC41}" type="pres">
      <dgm:prSet presAssocID="{12E26E22-71B0-4386-A84F-ABF2FF66A99F}" presName="ParentBackground" presStyleLbl="fgAcc1" presStyleIdx="2" presStyleCnt="4"/>
      <dgm:spPr/>
      <dgm:t>
        <a:bodyPr/>
        <a:lstStyle/>
        <a:p>
          <a:endParaRPr lang="en-US"/>
        </a:p>
      </dgm:t>
    </dgm:pt>
    <dgm:pt modelId="{E6EDD9CD-626A-4B7E-AC09-FB774134221E}" type="pres">
      <dgm:prSet presAssocID="{12E26E22-71B0-4386-A84F-ABF2FF66A99F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AF60DF-0BCF-49AD-B028-33564C71D34F}" type="pres">
      <dgm:prSet presAssocID="{74020AF3-C700-4606-8917-C6A353D7963A}" presName="Accent1" presStyleCnt="0"/>
      <dgm:spPr/>
    </dgm:pt>
    <dgm:pt modelId="{4C204DF7-0846-46E9-8F1D-F56C977E0957}" type="pres">
      <dgm:prSet presAssocID="{74020AF3-C700-4606-8917-C6A353D7963A}" presName="Accent" presStyleLbl="node1" presStyleIdx="3" presStyleCnt="4"/>
      <dgm:spPr/>
    </dgm:pt>
    <dgm:pt modelId="{9D6B3CCD-0C85-47B1-8F5F-EB29FFA250B2}" type="pres">
      <dgm:prSet presAssocID="{74020AF3-C700-4606-8917-C6A353D7963A}" presName="ParentBackground1" presStyleCnt="0"/>
      <dgm:spPr/>
    </dgm:pt>
    <dgm:pt modelId="{93ECC021-389F-487D-9624-030CAB5D807E}" type="pres">
      <dgm:prSet presAssocID="{74020AF3-C700-4606-8917-C6A353D7963A}" presName="ParentBackground" presStyleLbl="fgAcc1" presStyleIdx="3" presStyleCnt="4"/>
      <dgm:spPr/>
      <dgm:t>
        <a:bodyPr/>
        <a:lstStyle/>
        <a:p>
          <a:endParaRPr lang="en-US"/>
        </a:p>
      </dgm:t>
    </dgm:pt>
    <dgm:pt modelId="{9012261C-9FCE-4698-91C3-982FC6DC963D}" type="pres">
      <dgm:prSet presAssocID="{74020AF3-C700-4606-8917-C6A353D7963A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7DC3C6-D336-4C94-A624-E5582A07ECAA}" srcId="{44156040-AF98-4F2C-9909-9F2439F6F588}" destId="{42147153-A6C2-4177-BA7D-2ACCC2C1B2F7}" srcOrd="3" destOrd="0" parTransId="{C6F68745-4C20-4204-96A6-585691399C14}" sibTransId="{0C6B132F-0347-46BA-86A4-3FAFB6676411}"/>
    <dgm:cxn modelId="{5738F033-55D2-4A12-B6A0-9145928B9910}" type="presOf" srcId="{42147153-A6C2-4177-BA7D-2ACCC2C1B2F7}" destId="{353D662A-66D8-4B76-AB20-8FAD856CD804}" srcOrd="1" destOrd="0" presId="urn:microsoft.com/office/officeart/2011/layout/CircleProcess"/>
    <dgm:cxn modelId="{F8A06CE6-6139-4358-9D60-E670E7735A40}" type="presOf" srcId="{12E26E22-71B0-4386-A84F-ABF2FF66A99F}" destId="{E6EDD9CD-626A-4B7E-AC09-FB774134221E}" srcOrd="1" destOrd="0" presId="urn:microsoft.com/office/officeart/2011/layout/CircleProcess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0BFE40F8-3D05-441C-8303-DFF8AB1BED51}" type="presOf" srcId="{44156040-AF98-4F2C-9909-9F2439F6F588}" destId="{458808C5-1EA0-4C67-B3FC-00F87656E4BC}" srcOrd="0" destOrd="0" presId="urn:microsoft.com/office/officeart/2011/layout/CircleProcess"/>
    <dgm:cxn modelId="{860A06C8-EA8B-49B9-9BD3-E0F716743FC8}" type="presOf" srcId="{74020AF3-C700-4606-8917-C6A353D7963A}" destId="{93ECC021-389F-487D-9624-030CAB5D807E}" srcOrd="0" destOrd="0" presId="urn:microsoft.com/office/officeart/2011/layout/CircleProcess"/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1A16CED1-5FAE-4B59-BE18-8C3E8B94D544}" type="presOf" srcId="{A8B05E70-CCF1-4080-8EEE-6873C9D4B630}" destId="{42D43C34-0B1B-4283-8F02-1B134E86BCD3}" srcOrd="0" destOrd="0" presId="urn:microsoft.com/office/officeart/2011/layout/CircleProcess"/>
    <dgm:cxn modelId="{97B43AC7-820D-4543-B4B7-1AEC195BCBAC}" type="presOf" srcId="{42147153-A6C2-4177-BA7D-2ACCC2C1B2F7}" destId="{51275139-0817-47BC-BE7E-F9515C4719AA}" srcOrd="0" destOrd="0" presId="urn:microsoft.com/office/officeart/2011/layout/CircleProcess"/>
    <dgm:cxn modelId="{D1DA17E8-69E7-4FD0-85F9-2BCE52215252}" type="presOf" srcId="{12E26E22-71B0-4386-A84F-ABF2FF66A99F}" destId="{8723FF3E-C28B-42EB-8C42-261D7149BC41}" srcOrd="0" destOrd="0" presId="urn:microsoft.com/office/officeart/2011/layout/CircleProcess"/>
    <dgm:cxn modelId="{89046193-72BE-4A8F-B89A-16FAEC293AB6}" type="presOf" srcId="{74020AF3-C700-4606-8917-C6A353D7963A}" destId="{9012261C-9FCE-4698-91C3-982FC6DC963D}" srcOrd="1" destOrd="0" presId="urn:microsoft.com/office/officeart/2011/layout/CircleProcess"/>
    <dgm:cxn modelId="{F125CA47-9AB3-45A2-85F3-CEFEB016C051}" type="presOf" srcId="{A8B05E70-CCF1-4080-8EEE-6873C9D4B630}" destId="{317D04EB-612A-4857-909B-17755AFE176D}" srcOrd="1" destOrd="0" presId="urn:microsoft.com/office/officeart/2011/layout/CircleProcess"/>
    <dgm:cxn modelId="{01F8D9AF-3CC2-4637-A2B3-BAF76C6C459B}" type="presParOf" srcId="{458808C5-1EA0-4C67-B3FC-00F87656E4BC}" destId="{5B39F06F-06E3-4DCF-9271-01B609013A78}" srcOrd="0" destOrd="0" presId="urn:microsoft.com/office/officeart/2011/layout/CircleProcess"/>
    <dgm:cxn modelId="{67D54A44-DBED-40B4-9F93-D3A371D49A93}" type="presParOf" srcId="{5B39F06F-06E3-4DCF-9271-01B609013A78}" destId="{74A21408-CCFC-4493-8DA0-9199D152DCB3}" srcOrd="0" destOrd="0" presId="urn:microsoft.com/office/officeart/2011/layout/CircleProcess"/>
    <dgm:cxn modelId="{EE2546A2-2748-4C0A-A9B3-C9A3A74CF69A}" type="presParOf" srcId="{458808C5-1EA0-4C67-B3FC-00F87656E4BC}" destId="{E7C4D120-EBBF-4EE6-9722-BEC21B210DC6}" srcOrd="1" destOrd="0" presId="urn:microsoft.com/office/officeart/2011/layout/CircleProcess"/>
    <dgm:cxn modelId="{B6B37D29-2F0F-4A86-86BF-4488F5935207}" type="presParOf" srcId="{E7C4D120-EBBF-4EE6-9722-BEC21B210DC6}" destId="{51275139-0817-47BC-BE7E-F9515C4719AA}" srcOrd="0" destOrd="0" presId="urn:microsoft.com/office/officeart/2011/layout/CircleProcess"/>
    <dgm:cxn modelId="{12F30433-7685-41D9-B75A-0F551E76B0B6}" type="presParOf" srcId="{458808C5-1EA0-4C67-B3FC-00F87656E4BC}" destId="{353D662A-66D8-4B76-AB20-8FAD856CD804}" srcOrd="2" destOrd="0" presId="urn:microsoft.com/office/officeart/2011/layout/CircleProcess"/>
    <dgm:cxn modelId="{52FF0B62-2A53-44B7-88AB-9B56AD4B7FDB}" type="presParOf" srcId="{458808C5-1EA0-4C67-B3FC-00F87656E4BC}" destId="{D7C64EBE-12BB-42CB-A469-AAC3B40A6DA1}" srcOrd="3" destOrd="0" presId="urn:microsoft.com/office/officeart/2011/layout/CircleProcess"/>
    <dgm:cxn modelId="{782A06F7-B20D-421A-8D9C-6C9B907DDFB5}" type="presParOf" srcId="{D7C64EBE-12BB-42CB-A469-AAC3B40A6DA1}" destId="{243E4C4E-6A95-41C9-B137-283F7231A8E5}" srcOrd="0" destOrd="0" presId="urn:microsoft.com/office/officeart/2011/layout/CircleProcess"/>
    <dgm:cxn modelId="{B67915C3-8299-4F79-9D05-F8DF1B156CF8}" type="presParOf" srcId="{458808C5-1EA0-4C67-B3FC-00F87656E4BC}" destId="{A12BD496-7CAA-4B08-B1E0-D28B664A3B12}" srcOrd="4" destOrd="0" presId="urn:microsoft.com/office/officeart/2011/layout/CircleProcess"/>
    <dgm:cxn modelId="{92F53CCC-2F5E-4834-BB79-EACA81531302}" type="presParOf" srcId="{A12BD496-7CAA-4B08-B1E0-D28B664A3B12}" destId="{42D43C34-0B1B-4283-8F02-1B134E86BCD3}" srcOrd="0" destOrd="0" presId="urn:microsoft.com/office/officeart/2011/layout/CircleProcess"/>
    <dgm:cxn modelId="{F3728BC4-7DF0-4749-BCB9-E45B3CE6297F}" type="presParOf" srcId="{458808C5-1EA0-4C67-B3FC-00F87656E4BC}" destId="{317D04EB-612A-4857-909B-17755AFE176D}" srcOrd="5" destOrd="0" presId="urn:microsoft.com/office/officeart/2011/layout/CircleProcess"/>
    <dgm:cxn modelId="{D6A1D12E-A208-48D5-A398-FAEB90A45595}" type="presParOf" srcId="{458808C5-1EA0-4C67-B3FC-00F87656E4BC}" destId="{D1588482-EF52-40DB-8F44-32F364A28F1F}" srcOrd="6" destOrd="0" presId="urn:microsoft.com/office/officeart/2011/layout/CircleProcess"/>
    <dgm:cxn modelId="{24EAA469-BAFB-44DD-A32A-06CB2A0E74F6}" type="presParOf" srcId="{D1588482-EF52-40DB-8F44-32F364A28F1F}" destId="{4774CFAA-73EF-415E-B886-997432504C76}" srcOrd="0" destOrd="0" presId="urn:microsoft.com/office/officeart/2011/layout/CircleProcess"/>
    <dgm:cxn modelId="{5BAC548E-5C6D-4BFF-A0CF-48B793B85F77}" type="presParOf" srcId="{458808C5-1EA0-4C67-B3FC-00F87656E4BC}" destId="{CC541889-8572-45D1-93EB-B5E5D36ECB2A}" srcOrd="7" destOrd="0" presId="urn:microsoft.com/office/officeart/2011/layout/CircleProcess"/>
    <dgm:cxn modelId="{C673FA4D-D0D5-49E3-9AC3-C9202E34E4D9}" type="presParOf" srcId="{CC541889-8572-45D1-93EB-B5E5D36ECB2A}" destId="{8723FF3E-C28B-42EB-8C42-261D7149BC41}" srcOrd="0" destOrd="0" presId="urn:microsoft.com/office/officeart/2011/layout/CircleProcess"/>
    <dgm:cxn modelId="{F39D9A69-E5B7-49E3-9F45-D1729D7234B1}" type="presParOf" srcId="{458808C5-1EA0-4C67-B3FC-00F87656E4BC}" destId="{E6EDD9CD-626A-4B7E-AC09-FB774134221E}" srcOrd="8" destOrd="0" presId="urn:microsoft.com/office/officeart/2011/layout/CircleProcess"/>
    <dgm:cxn modelId="{60DDB8E2-45A8-4E8A-B0CB-A4ACB7D9F8DA}" type="presParOf" srcId="{458808C5-1EA0-4C67-B3FC-00F87656E4BC}" destId="{80AF60DF-0BCF-49AD-B028-33564C71D34F}" srcOrd="9" destOrd="0" presId="urn:microsoft.com/office/officeart/2011/layout/CircleProcess"/>
    <dgm:cxn modelId="{B5185824-3D50-492C-8990-905199B280DC}" type="presParOf" srcId="{80AF60DF-0BCF-49AD-B028-33564C71D34F}" destId="{4C204DF7-0846-46E9-8F1D-F56C977E0957}" srcOrd="0" destOrd="0" presId="urn:microsoft.com/office/officeart/2011/layout/CircleProcess"/>
    <dgm:cxn modelId="{6D3ED2E1-F788-478C-BBEC-7DD4F318C050}" type="presParOf" srcId="{458808C5-1EA0-4C67-B3FC-00F87656E4BC}" destId="{9D6B3CCD-0C85-47B1-8F5F-EB29FFA250B2}" srcOrd="10" destOrd="0" presId="urn:microsoft.com/office/officeart/2011/layout/CircleProcess"/>
    <dgm:cxn modelId="{4BB2B12E-2637-4F1E-98D6-42728E33BB22}" type="presParOf" srcId="{9D6B3CCD-0C85-47B1-8F5F-EB29FFA250B2}" destId="{93ECC021-389F-487D-9624-030CAB5D807E}" srcOrd="0" destOrd="0" presId="urn:microsoft.com/office/officeart/2011/layout/CircleProcess"/>
    <dgm:cxn modelId="{3DEB8020-0EFB-4C32-96E1-F314CCACAED3}" type="presParOf" srcId="{458808C5-1EA0-4C67-B3FC-00F87656E4BC}" destId="{9012261C-9FCE-4698-91C3-982FC6DC963D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28D5DC9-1685-4997-8C44-AF0D0A52E7BB}" type="doc">
      <dgm:prSet loTypeId="urn:microsoft.com/office/officeart/2005/8/layout/StepDownProcess" loCatId="process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355474F-EA07-4B16-AB47-252315651AB5}">
      <dgm:prSet phldrT="[Text]" custT="1"/>
      <dgm:spPr/>
      <dgm:t>
        <a:bodyPr/>
        <a:lstStyle/>
        <a:p>
          <a:r>
            <a:rPr lang="en-US" sz="2600" dirty="0" smtClean="0"/>
            <a:t>Season</a:t>
          </a:r>
          <a:endParaRPr lang="en-US" sz="2600" dirty="0"/>
        </a:p>
      </dgm:t>
    </dgm:pt>
    <dgm:pt modelId="{9F0163C3-6FC1-4EDC-905F-3945E4DC1F3A}" type="parTrans" cxnId="{9E41B877-8D10-456F-97DC-C8600235F31D}">
      <dgm:prSet/>
      <dgm:spPr/>
      <dgm:t>
        <a:bodyPr/>
        <a:lstStyle/>
        <a:p>
          <a:endParaRPr lang="en-US"/>
        </a:p>
      </dgm:t>
    </dgm:pt>
    <dgm:pt modelId="{95CCA1E5-CA8F-47A9-BC9E-31CC3F3015F3}" type="sibTrans" cxnId="{9E41B877-8D10-456F-97DC-C8600235F31D}">
      <dgm:prSet/>
      <dgm:spPr/>
      <dgm:t>
        <a:bodyPr/>
        <a:lstStyle/>
        <a:p>
          <a:endParaRPr lang="en-US"/>
        </a:p>
      </dgm:t>
    </dgm:pt>
    <dgm:pt modelId="{EEC756A7-613A-46C3-BBE8-73364E7A9442}">
      <dgm:prSet phldrT="[Text]"/>
      <dgm:spPr/>
      <dgm:t>
        <a:bodyPr/>
        <a:lstStyle/>
        <a:p>
          <a:r>
            <a:rPr lang="en-US" dirty="0" smtClean="0"/>
            <a:t>1-4</a:t>
          </a:r>
          <a:endParaRPr lang="en-US" dirty="0"/>
        </a:p>
      </dgm:t>
    </dgm:pt>
    <dgm:pt modelId="{33F50999-02DD-44F3-89B9-67B5F3DE61E1}" type="parTrans" cxnId="{AFC06C6A-4475-4A31-AAC5-A308A0EC8916}">
      <dgm:prSet/>
      <dgm:spPr/>
      <dgm:t>
        <a:bodyPr/>
        <a:lstStyle/>
        <a:p>
          <a:endParaRPr lang="en-US"/>
        </a:p>
      </dgm:t>
    </dgm:pt>
    <dgm:pt modelId="{447575C0-ADFE-4D18-B1A4-6618D98A0176}" type="sibTrans" cxnId="{AFC06C6A-4475-4A31-AAC5-A308A0EC8916}">
      <dgm:prSet/>
      <dgm:spPr/>
      <dgm:t>
        <a:bodyPr/>
        <a:lstStyle/>
        <a:p>
          <a:endParaRPr lang="en-US"/>
        </a:p>
      </dgm:t>
    </dgm:pt>
    <dgm:pt modelId="{9DB6CE54-710E-4656-8898-4662EBEE19C5}">
      <dgm:prSet phldrT="[Text]"/>
      <dgm:spPr/>
      <dgm:t>
        <a:bodyPr/>
        <a:lstStyle/>
        <a:p>
          <a:r>
            <a:rPr lang="en-US" dirty="0" smtClean="0"/>
            <a:t>Season 1</a:t>
          </a:r>
        </a:p>
        <a:p>
          <a:r>
            <a:rPr lang="en-US" dirty="0" smtClean="0"/>
            <a:t>Season 2 </a:t>
          </a:r>
        </a:p>
        <a:p>
          <a:r>
            <a:rPr lang="en-US" dirty="0" smtClean="0"/>
            <a:t>Season 3</a:t>
          </a:r>
          <a:endParaRPr lang="en-US" dirty="0"/>
        </a:p>
      </dgm:t>
    </dgm:pt>
    <dgm:pt modelId="{DF792678-078D-4E01-9227-A9A76F6FFCBA}" type="parTrans" cxnId="{22458928-2570-4781-8D9F-25F48D1AC5DE}">
      <dgm:prSet/>
      <dgm:spPr/>
      <dgm:t>
        <a:bodyPr/>
        <a:lstStyle/>
        <a:p>
          <a:endParaRPr lang="en-US"/>
        </a:p>
      </dgm:t>
    </dgm:pt>
    <dgm:pt modelId="{372625CE-2C69-40EF-A82E-6C044FCF84C8}" type="sibTrans" cxnId="{22458928-2570-4781-8D9F-25F48D1AC5DE}">
      <dgm:prSet/>
      <dgm:spPr/>
      <dgm:t>
        <a:bodyPr/>
        <a:lstStyle/>
        <a:p>
          <a:endParaRPr lang="en-US"/>
        </a:p>
      </dgm:t>
    </dgm:pt>
    <dgm:pt modelId="{CF5D7379-8148-44DE-BF27-AC1F87289F5D}">
      <dgm:prSet phldrT="[Text]" custT="1"/>
      <dgm:spPr/>
      <dgm:t>
        <a:bodyPr/>
        <a:lstStyle/>
        <a:p>
          <a:r>
            <a:rPr lang="en-US" sz="2000" dirty="0" smtClean="0"/>
            <a:t>0-1</a:t>
          </a:r>
          <a:endParaRPr lang="en-US" sz="2000" dirty="0"/>
        </a:p>
      </dgm:t>
    </dgm:pt>
    <dgm:pt modelId="{608BB4FC-FE99-4B78-BB9E-9BBEC560C903}" type="parTrans" cxnId="{513EA552-906B-4BDE-BEF8-A55E4C2C4F1C}">
      <dgm:prSet/>
      <dgm:spPr/>
      <dgm:t>
        <a:bodyPr/>
        <a:lstStyle/>
        <a:p>
          <a:endParaRPr lang="en-US"/>
        </a:p>
      </dgm:t>
    </dgm:pt>
    <dgm:pt modelId="{E377AF5E-CAAD-402B-B6A5-8CCECE4E65F8}" type="sibTrans" cxnId="{513EA552-906B-4BDE-BEF8-A55E4C2C4F1C}">
      <dgm:prSet/>
      <dgm:spPr/>
      <dgm:t>
        <a:bodyPr/>
        <a:lstStyle/>
        <a:p>
          <a:endParaRPr lang="en-US"/>
        </a:p>
      </dgm:t>
    </dgm:pt>
    <dgm:pt modelId="{D0247B9D-094A-48F2-8168-216C5C24C206}" type="pres">
      <dgm:prSet presAssocID="{A28D5DC9-1685-4997-8C44-AF0D0A52E7BB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74A0913-B31D-441F-B4B5-F80700D18900}" type="pres">
      <dgm:prSet presAssocID="{0355474F-EA07-4B16-AB47-252315651AB5}" presName="composite" presStyleCnt="0"/>
      <dgm:spPr/>
      <dgm:t>
        <a:bodyPr/>
        <a:lstStyle/>
        <a:p>
          <a:endParaRPr lang="en-US"/>
        </a:p>
      </dgm:t>
    </dgm:pt>
    <dgm:pt modelId="{34A0F66F-D291-4C65-B01B-B68DF347656F}" type="pres">
      <dgm:prSet presAssocID="{0355474F-EA07-4B16-AB47-252315651AB5}" presName="bentUpArrow1" presStyleLbl="alignImgPlace1" presStyleIdx="0" presStyleCnt="1" custLinFactNeighborX="-6017" custLinFactNeighborY="-8562"/>
      <dgm:spPr/>
      <dgm:t>
        <a:bodyPr/>
        <a:lstStyle/>
        <a:p>
          <a:endParaRPr lang="en-US"/>
        </a:p>
      </dgm:t>
    </dgm:pt>
    <dgm:pt modelId="{F0C7227B-EB08-4F69-884D-5DC2F499764F}" type="pres">
      <dgm:prSet presAssocID="{0355474F-EA07-4B16-AB47-252315651AB5}" presName="ParentText" presStyleLbl="node1" presStyleIdx="0" presStyleCnt="2" custScaleX="134501" custLinFactNeighborX="-208" custLinFactNeighborY="-726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BFA8F5-8066-4E7C-B5A4-D2833D060D15}" type="pres">
      <dgm:prSet presAssocID="{0355474F-EA07-4B16-AB47-252315651AB5}" presName="ChildText" presStyleLbl="revTx" presStyleIdx="0" presStyleCnt="2" custLinFactNeighborX="321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4D1E08-BF88-4474-9A77-7AF1AC37EB44}" type="pres">
      <dgm:prSet presAssocID="{95CCA1E5-CA8F-47A9-BC9E-31CC3F3015F3}" presName="sibTrans" presStyleCnt="0"/>
      <dgm:spPr/>
      <dgm:t>
        <a:bodyPr/>
        <a:lstStyle/>
        <a:p>
          <a:endParaRPr lang="en-US"/>
        </a:p>
      </dgm:t>
    </dgm:pt>
    <dgm:pt modelId="{01497792-643A-4B69-A242-2F255ABE043C}" type="pres">
      <dgm:prSet presAssocID="{9DB6CE54-710E-4656-8898-4662EBEE19C5}" presName="composite" presStyleCnt="0"/>
      <dgm:spPr/>
      <dgm:t>
        <a:bodyPr/>
        <a:lstStyle/>
        <a:p>
          <a:endParaRPr lang="en-US"/>
        </a:p>
      </dgm:t>
    </dgm:pt>
    <dgm:pt modelId="{0B7D0FA7-1A68-41DD-B128-1A3C1515861C}" type="pres">
      <dgm:prSet presAssocID="{9DB6CE54-710E-4656-8898-4662EBEE19C5}" presName="ParentText" presStyleLbl="node1" presStyleIdx="1" presStyleCnt="2" custScaleX="225243" custScaleY="19411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66B96E-5EDA-4EBC-B41B-A0A90362C13F}" type="pres">
      <dgm:prSet presAssocID="{9DB6CE54-710E-4656-8898-4662EBEE19C5}" presName="FinalChildText" presStyleLbl="revTx" presStyleIdx="1" presStyleCnt="2" custLinFactX="-49774" custLinFactY="85544" custLinFactNeighborX="-100000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C06C6A-4475-4A31-AAC5-A308A0EC8916}" srcId="{0355474F-EA07-4B16-AB47-252315651AB5}" destId="{EEC756A7-613A-46C3-BBE8-73364E7A9442}" srcOrd="0" destOrd="0" parTransId="{33F50999-02DD-44F3-89B9-67B5F3DE61E1}" sibTransId="{447575C0-ADFE-4D18-B1A4-6618D98A0176}"/>
    <dgm:cxn modelId="{82BA2E40-A55A-409C-BC90-50B7DDEB388F}" type="presOf" srcId="{A28D5DC9-1685-4997-8C44-AF0D0A52E7BB}" destId="{D0247B9D-094A-48F2-8168-216C5C24C206}" srcOrd="0" destOrd="0" presId="urn:microsoft.com/office/officeart/2005/8/layout/StepDownProcess"/>
    <dgm:cxn modelId="{27D3B4BD-727D-43F1-89D5-30894293AD97}" type="presOf" srcId="{9DB6CE54-710E-4656-8898-4662EBEE19C5}" destId="{0B7D0FA7-1A68-41DD-B128-1A3C1515861C}" srcOrd="0" destOrd="0" presId="urn:microsoft.com/office/officeart/2005/8/layout/StepDownProcess"/>
    <dgm:cxn modelId="{4ACC117D-C416-475E-8F09-1C86BD8D5A22}" type="presOf" srcId="{0355474F-EA07-4B16-AB47-252315651AB5}" destId="{F0C7227B-EB08-4F69-884D-5DC2F499764F}" srcOrd="0" destOrd="0" presId="urn:microsoft.com/office/officeart/2005/8/layout/StepDownProcess"/>
    <dgm:cxn modelId="{9E41B877-8D10-456F-97DC-C8600235F31D}" srcId="{A28D5DC9-1685-4997-8C44-AF0D0A52E7BB}" destId="{0355474F-EA07-4B16-AB47-252315651AB5}" srcOrd="0" destOrd="0" parTransId="{9F0163C3-6FC1-4EDC-905F-3945E4DC1F3A}" sibTransId="{95CCA1E5-CA8F-47A9-BC9E-31CC3F3015F3}"/>
    <dgm:cxn modelId="{9EB2285A-4F73-4AE6-9B33-046176CAE480}" type="presOf" srcId="{EEC756A7-613A-46C3-BBE8-73364E7A9442}" destId="{42BFA8F5-8066-4E7C-B5A4-D2833D060D15}" srcOrd="0" destOrd="0" presId="urn:microsoft.com/office/officeart/2005/8/layout/StepDownProcess"/>
    <dgm:cxn modelId="{513EA552-906B-4BDE-BEF8-A55E4C2C4F1C}" srcId="{9DB6CE54-710E-4656-8898-4662EBEE19C5}" destId="{CF5D7379-8148-44DE-BF27-AC1F87289F5D}" srcOrd="0" destOrd="0" parTransId="{608BB4FC-FE99-4B78-BB9E-9BBEC560C903}" sibTransId="{E377AF5E-CAAD-402B-B6A5-8CCECE4E65F8}"/>
    <dgm:cxn modelId="{22458928-2570-4781-8D9F-25F48D1AC5DE}" srcId="{A28D5DC9-1685-4997-8C44-AF0D0A52E7BB}" destId="{9DB6CE54-710E-4656-8898-4662EBEE19C5}" srcOrd="1" destOrd="0" parTransId="{DF792678-078D-4E01-9227-A9A76F6FFCBA}" sibTransId="{372625CE-2C69-40EF-A82E-6C044FCF84C8}"/>
    <dgm:cxn modelId="{9358138D-EE4E-4419-B07B-93E8AAEC6A83}" type="presOf" srcId="{CF5D7379-8148-44DE-BF27-AC1F87289F5D}" destId="{1666B96E-5EDA-4EBC-B41B-A0A90362C13F}" srcOrd="0" destOrd="0" presId="urn:microsoft.com/office/officeart/2005/8/layout/StepDownProcess"/>
    <dgm:cxn modelId="{9D5C56AA-9172-4FF8-81BA-CB143D3AA685}" type="presParOf" srcId="{D0247B9D-094A-48F2-8168-216C5C24C206}" destId="{874A0913-B31D-441F-B4B5-F80700D18900}" srcOrd="0" destOrd="0" presId="urn:microsoft.com/office/officeart/2005/8/layout/StepDownProcess"/>
    <dgm:cxn modelId="{BFDE1848-F4F6-4AE6-B480-41C80395F62A}" type="presParOf" srcId="{874A0913-B31D-441F-B4B5-F80700D18900}" destId="{34A0F66F-D291-4C65-B01B-B68DF347656F}" srcOrd="0" destOrd="0" presId="urn:microsoft.com/office/officeart/2005/8/layout/StepDownProcess"/>
    <dgm:cxn modelId="{F4B0BEE5-F0EF-4CFB-973B-37CA0C6D4E81}" type="presParOf" srcId="{874A0913-B31D-441F-B4B5-F80700D18900}" destId="{F0C7227B-EB08-4F69-884D-5DC2F499764F}" srcOrd="1" destOrd="0" presId="urn:microsoft.com/office/officeart/2005/8/layout/StepDownProcess"/>
    <dgm:cxn modelId="{3FF13830-A903-499E-9FFD-9F9DF367AD28}" type="presParOf" srcId="{874A0913-B31D-441F-B4B5-F80700D18900}" destId="{42BFA8F5-8066-4E7C-B5A4-D2833D060D15}" srcOrd="2" destOrd="0" presId="urn:microsoft.com/office/officeart/2005/8/layout/StepDownProcess"/>
    <dgm:cxn modelId="{24B748F7-B8EC-4A6D-B7CC-7C4C5B9EAAD6}" type="presParOf" srcId="{D0247B9D-094A-48F2-8168-216C5C24C206}" destId="{A14D1E08-BF88-4474-9A77-7AF1AC37EB44}" srcOrd="1" destOrd="0" presId="urn:microsoft.com/office/officeart/2005/8/layout/StepDownProcess"/>
    <dgm:cxn modelId="{8D5E7F8C-C24A-4066-B76B-FCEBFFDB3E68}" type="presParOf" srcId="{D0247B9D-094A-48F2-8168-216C5C24C206}" destId="{01497792-643A-4B69-A242-2F255ABE043C}" srcOrd="2" destOrd="0" presId="urn:microsoft.com/office/officeart/2005/8/layout/StepDownProcess"/>
    <dgm:cxn modelId="{BDF10A93-71BD-4F21-AF88-634E8930E9ED}" type="presParOf" srcId="{01497792-643A-4B69-A242-2F255ABE043C}" destId="{0B7D0FA7-1A68-41DD-B128-1A3C1515861C}" srcOrd="0" destOrd="0" presId="urn:microsoft.com/office/officeart/2005/8/layout/StepDownProcess"/>
    <dgm:cxn modelId="{1CF35B24-1C08-4D66-B5B0-BB3C590860C1}" type="presParOf" srcId="{01497792-643A-4B69-A242-2F255ABE043C}" destId="{1666B96E-5EDA-4EBC-B41B-A0A90362C13F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28D5DC9-1685-4997-8C44-AF0D0A52E7BB}" type="doc">
      <dgm:prSet loTypeId="urn:microsoft.com/office/officeart/2005/8/layout/StepDownProcess" loCatId="process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0355474F-EA07-4B16-AB47-252315651AB5}">
      <dgm:prSet phldrT="[Text]" custT="1"/>
      <dgm:spPr/>
      <dgm:t>
        <a:bodyPr/>
        <a:lstStyle/>
        <a:p>
          <a:r>
            <a:rPr lang="en-US" sz="2600" dirty="0" smtClean="0"/>
            <a:t>Weather</a:t>
          </a:r>
          <a:endParaRPr lang="en-US" sz="2600" dirty="0"/>
        </a:p>
      </dgm:t>
    </dgm:pt>
    <dgm:pt modelId="{9F0163C3-6FC1-4EDC-905F-3945E4DC1F3A}" type="parTrans" cxnId="{9E41B877-8D10-456F-97DC-C8600235F31D}">
      <dgm:prSet/>
      <dgm:spPr/>
      <dgm:t>
        <a:bodyPr/>
        <a:lstStyle/>
        <a:p>
          <a:endParaRPr lang="en-US"/>
        </a:p>
      </dgm:t>
    </dgm:pt>
    <dgm:pt modelId="{95CCA1E5-CA8F-47A9-BC9E-31CC3F3015F3}" type="sibTrans" cxnId="{9E41B877-8D10-456F-97DC-C8600235F31D}">
      <dgm:prSet/>
      <dgm:spPr/>
      <dgm:t>
        <a:bodyPr/>
        <a:lstStyle/>
        <a:p>
          <a:endParaRPr lang="en-US"/>
        </a:p>
      </dgm:t>
    </dgm:pt>
    <dgm:pt modelId="{EEC756A7-613A-46C3-BBE8-73364E7A9442}">
      <dgm:prSet phldrT="[Text]" custT="1"/>
      <dgm:spPr/>
      <dgm:t>
        <a:bodyPr/>
        <a:lstStyle/>
        <a:p>
          <a:r>
            <a:rPr lang="en-US" sz="2000" dirty="0" smtClean="0"/>
            <a:t>1-4</a:t>
          </a:r>
          <a:endParaRPr lang="en-US" sz="2000" dirty="0"/>
        </a:p>
      </dgm:t>
    </dgm:pt>
    <dgm:pt modelId="{33F50999-02DD-44F3-89B9-67B5F3DE61E1}" type="parTrans" cxnId="{AFC06C6A-4475-4A31-AAC5-A308A0EC8916}">
      <dgm:prSet/>
      <dgm:spPr/>
      <dgm:t>
        <a:bodyPr/>
        <a:lstStyle/>
        <a:p>
          <a:endParaRPr lang="en-US"/>
        </a:p>
      </dgm:t>
    </dgm:pt>
    <dgm:pt modelId="{447575C0-ADFE-4D18-B1A4-6618D98A0176}" type="sibTrans" cxnId="{AFC06C6A-4475-4A31-AAC5-A308A0EC8916}">
      <dgm:prSet/>
      <dgm:spPr/>
      <dgm:t>
        <a:bodyPr/>
        <a:lstStyle/>
        <a:p>
          <a:endParaRPr lang="en-US"/>
        </a:p>
      </dgm:t>
    </dgm:pt>
    <dgm:pt modelId="{9DB6CE54-710E-4656-8898-4662EBEE19C5}">
      <dgm:prSet phldrT="[Text]" custT="1"/>
      <dgm:spPr/>
      <dgm:t>
        <a:bodyPr/>
        <a:lstStyle/>
        <a:p>
          <a:r>
            <a:rPr lang="en-US" sz="2600" dirty="0" smtClean="0"/>
            <a:t>Weather 1</a:t>
          </a:r>
        </a:p>
        <a:p>
          <a:r>
            <a:rPr lang="en-US" sz="2600" dirty="0" smtClean="0"/>
            <a:t>Weather 2 </a:t>
          </a:r>
        </a:p>
        <a:p>
          <a:r>
            <a:rPr lang="en-US" sz="2600" dirty="0" smtClean="0"/>
            <a:t>Weather 3</a:t>
          </a:r>
          <a:endParaRPr lang="en-US" sz="2600" dirty="0"/>
        </a:p>
      </dgm:t>
    </dgm:pt>
    <dgm:pt modelId="{DF792678-078D-4E01-9227-A9A76F6FFCBA}" type="parTrans" cxnId="{22458928-2570-4781-8D9F-25F48D1AC5DE}">
      <dgm:prSet/>
      <dgm:spPr/>
      <dgm:t>
        <a:bodyPr/>
        <a:lstStyle/>
        <a:p>
          <a:endParaRPr lang="en-US"/>
        </a:p>
      </dgm:t>
    </dgm:pt>
    <dgm:pt modelId="{372625CE-2C69-40EF-A82E-6C044FCF84C8}" type="sibTrans" cxnId="{22458928-2570-4781-8D9F-25F48D1AC5DE}">
      <dgm:prSet/>
      <dgm:spPr/>
      <dgm:t>
        <a:bodyPr/>
        <a:lstStyle/>
        <a:p>
          <a:endParaRPr lang="en-US"/>
        </a:p>
      </dgm:t>
    </dgm:pt>
    <dgm:pt modelId="{CF5D7379-8148-44DE-BF27-AC1F87289F5D}">
      <dgm:prSet phldrT="[Text]" custT="1"/>
      <dgm:spPr/>
      <dgm:t>
        <a:bodyPr/>
        <a:lstStyle/>
        <a:p>
          <a:r>
            <a:rPr lang="en-US" sz="2000" dirty="0" smtClean="0"/>
            <a:t>0-1</a:t>
          </a:r>
          <a:endParaRPr lang="en-US" sz="2000" dirty="0"/>
        </a:p>
      </dgm:t>
    </dgm:pt>
    <dgm:pt modelId="{608BB4FC-FE99-4B78-BB9E-9BBEC560C903}" type="parTrans" cxnId="{513EA552-906B-4BDE-BEF8-A55E4C2C4F1C}">
      <dgm:prSet/>
      <dgm:spPr/>
      <dgm:t>
        <a:bodyPr/>
        <a:lstStyle/>
        <a:p>
          <a:endParaRPr lang="en-US"/>
        </a:p>
      </dgm:t>
    </dgm:pt>
    <dgm:pt modelId="{E377AF5E-CAAD-402B-B6A5-8CCECE4E65F8}" type="sibTrans" cxnId="{513EA552-906B-4BDE-BEF8-A55E4C2C4F1C}">
      <dgm:prSet/>
      <dgm:spPr/>
      <dgm:t>
        <a:bodyPr/>
        <a:lstStyle/>
        <a:p>
          <a:endParaRPr lang="en-US"/>
        </a:p>
      </dgm:t>
    </dgm:pt>
    <dgm:pt modelId="{D0247B9D-094A-48F2-8168-216C5C24C206}" type="pres">
      <dgm:prSet presAssocID="{A28D5DC9-1685-4997-8C44-AF0D0A52E7BB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874A0913-B31D-441F-B4B5-F80700D18900}" type="pres">
      <dgm:prSet presAssocID="{0355474F-EA07-4B16-AB47-252315651AB5}" presName="composite" presStyleCnt="0"/>
      <dgm:spPr/>
      <dgm:t>
        <a:bodyPr/>
        <a:lstStyle/>
        <a:p>
          <a:endParaRPr lang="en-US"/>
        </a:p>
      </dgm:t>
    </dgm:pt>
    <dgm:pt modelId="{34A0F66F-D291-4C65-B01B-B68DF347656F}" type="pres">
      <dgm:prSet presAssocID="{0355474F-EA07-4B16-AB47-252315651AB5}" presName="bentUpArrow1" presStyleLbl="alignImgPlace1" presStyleIdx="0" presStyleCnt="1" custLinFactNeighborX="2939" custLinFactNeighborY="-5396"/>
      <dgm:spPr/>
      <dgm:t>
        <a:bodyPr/>
        <a:lstStyle/>
        <a:p>
          <a:endParaRPr lang="en-US"/>
        </a:p>
      </dgm:t>
    </dgm:pt>
    <dgm:pt modelId="{F0C7227B-EB08-4F69-884D-5DC2F499764F}" type="pres">
      <dgm:prSet presAssocID="{0355474F-EA07-4B16-AB47-252315651AB5}" presName="ParentText" presStyleLbl="node1" presStyleIdx="0" presStyleCnt="2" custScaleX="137580" custScaleY="86353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BFA8F5-8066-4E7C-B5A4-D2833D060D15}" type="pres">
      <dgm:prSet presAssocID="{0355474F-EA07-4B16-AB47-252315651AB5}" presName="ChildText" presStyleLbl="revTx" presStyleIdx="0" presStyleCnt="2" custLinFactNeighborX="3963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14D1E08-BF88-4474-9A77-7AF1AC37EB44}" type="pres">
      <dgm:prSet presAssocID="{95CCA1E5-CA8F-47A9-BC9E-31CC3F3015F3}" presName="sibTrans" presStyleCnt="0"/>
      <dgm:spPr/>
      <dgm:t>
        <a:bodyPr/>
        <a:lstStyle/>
        <a:p>
          <a:endParaRPr lang="en-US"/>
        </a:p>
      </dgm:t>
    </dgm:pt>
    <dgm:pt modelId="{01497792-643A-4B69-A242-2F255ABE043C}" type="pres">
      <dgm:prSet presAssocID="{9DB6CE54-710E-4656-8898-4662EBEE19C5}" presName="composite" presStyleCnt="0"/>
      <dgm:spPr/>
      <dgm:t>
        <a:bodyPr/>
        <a:lstStyle/>
        <a:p>
          <a:endParaRPr lang="en-US"/>
        </a:p>
      </dgm:t>
    </dgm:pt>
    <dgm:pt modelId="{0B7D0FA7-1A68-41DD-B128-1A3C1515861C}" type="pres">
      <dgm:prSet presAssocID="{9DB6CE54-710E-4656-8898-4662EBEE19C5}" presName="ParentText" presStyleLbl="node1" presStyleIdx="1" presStyleCnt="2" custScaleX="204060" custScaleY="191809" custLinFactNeighborX="9703" custLinFactNeighborY="-630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66B96E-5EDA-4EBC-B41B-A0A90362C13F}" type="pres">
      <dgm:prSet presAssocID="{9DB6CE54-710E-4656-8898-4662EBEE19C5}" presName="FinalChildText" presStyleLbl="revTx" presStyleIdx="1" presStyleCnt="2" custLinFactX="-49774" custLinFactY="85544" custLinFactNeighborX="-100000" custLinFactNeighborY="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AC57AB4-AB60-4F17-AD16-B0D4AB9E9738}" type="presOf" srcId="{0355474F-EA07-4B16-AB47-252315651AB5}" destId="{F0C7227B-EB08-4F69-884D-5DC2F499764F}" srcOrd="0" destOrd="0" presId="urn:microsoft.com/office/officeart/2005/8/layout/StepDownProcess"/>
    <dgm:cxn modelId="{51DDE064-62ED-40DA-894B-3341C2987CDB}" type="presOf" srcId="{EEC756A7-613A-46C3-BBE8-73364E7A9442}" destId="{42BFA8F5-8066-4E7C-B5A4-D2833D060D15}" srcOrd="0" destOrd="0" presId="urn:microsoft.com/office/officeart/2005/8/layout/StepDownProcess"/>
    <dgm:cxn modelId="{314F9DC1-2982-42C1-9B9B-B61691143562}" type="presOf" srcId="{A28D5DC9-1685-4997-8C44-AF0D0A52E7BB}" destId="{D0247B9D-094A-48F2-8168-216C5C24C206}" srcOrd="0" destOrd="0" presId="urn:microsoft.com/office/officeart/2005/8/layout/StepDownProcess"/>
    <dgm:cxn modelId="{22458928-2570-4781-8D9F-25F48D1AC5DE}" srcId="{A28D5DC9-1685-4997-8C44-AF0D0A52E7BB}" destId="{9DB6CE54-710E-4656-8898-4662EBEE19C5}" srcOrd="1" destOrd="0" parTransId="{DF792678-078D-4E01-9227-A9A76F6FFCBA}" sibTransId="{372625CE-2C69-40EF-A82E-6C044FCF84C8}"/>
    <dgm:cxn modelId="{2659E1FF-C8C7-4737-AAB0-776C76EA4C65}" type="presOf" srcId="{CF5D7379-8148-44DE-BF27-AC1F87289F5D}" destId="{1666B96E-5EDA-4EBC-B41B-A0A90362C13F}" srcOrd="0" destOrd="0" presId="urn:microsoft.com/office/officeart/2005/8/layout/StepDownProcess"/>
    <dgm:cxn modelId="{AFC06C6A-4475-4A31-AAC5-A308A0EC8916}" srcId="{0355474F-EA07-4B16-AB47-252315651AB5}" destId="{EEC756A7-613A-46C3-BBE8-73364E7A9442}" srcOrd="0" destOrd="0" parTransId="{33F50999-02DD-44F3-89B9-67B5F3DE61E1}" sibTransId="{447575C0-ADFE-4D18-B1A4-6618D98A0176}"/>
    <dgm:cxn modelId="{9E41B877-8D10-456F-97DC-C8600235F31D}" srcId="{A28D5DC9-1685-4997-8C44-AF0D0A52E7BB}" destId="{0355474F-EA07-4B16-AB47-252315651AB5}" srcOrd="0" destOrd="0" parTransId="{9F0163C3-6FC1-4EDC-905F-3945E4DC1F3A}" sibTransId="{95CCA1E5-CA8F-47A9-BC9E-31CC3F3015F3}"/>
    <dgm:cxn modelId="{513EA552-906B-4BDE-BEF8-A55E4C2C4F1C}" srcId="{9DB6CE54-710E-4656-8898-4662EBEE19C5}" destId="{CF5D7379-8148-44DE-BF27-AC1F87289F5D}" srcOrd="0" destOrd="0" parTransId="{608BB4FC-FE99-4B78-BB9E-9BBEC560C903}" sibTransId="{E377AF5E-CAAD-402B-B6A5-8CCECE4E65F8}"/>
    <dgm:cxn modelId="{54C44599-391A-4C91-843B-319257B71242}" type="presOf" srcId="{9DB6CE54-710E-4656-8898-4662EBEE19C5}" destId="{0B7D0FA7-1A68-41DD-B128-1A3C1515861C}" srcOrd="0" destOrd="0" presId="urn:microsoft.com/office/officeart/2005/8/layout/StepDownProcess"/>
    <dgm:cxn modelId="{1DCBF289-9574-4B12-8010-5F52860F3DAE}" type="presParOf" srcId="{D0247B9D-094A-48F2-8168-216C5C24C206}" destId="{874A0913-B31D-441F-B4B5-F80700D18900}" srcOrd="0" destOrd="0" presId="urn:microsoft.com/office/officeart/2005/8/layout/StepDownProcess"/>
    <dgm:cxn modelId="{EF419EEE-1537-4B94-999B-87AB53CA7301}" type="presParOf" srcId="{874A0913-B31D-441F-B4B5-F80700D18900}" destId="{34A0F66F-D291-4C65-B01B-B68DF347656F}" srcOrd="0" destOrd="0" presId="urn:microsoft.com/office/officeart/2005/8/layout/StepDownProcess"/>
    <dgm:cxn modelId="{CF51F7FC-DD83-4921-BE83-0924A3616DED}" type="presParOf" srcId="{874A0913-B31D-441F-B4B5-F80700D18900}" destId="{F0C7227B-EB08-4F69-884D-5DC2F499764F}" srcOrd="1" destOrd="0" presId="urn:microsoft.com/office/officeart/2005/8/layout/StepDownProcess"/>
    <dgm:cxn modelId="{941B88B6-7F8B-4CCD-BE54-979E2A9BAE0B}" type="presParOf" srcId="{874A0913-B31D-441F-B4B5-F80700D18900}" destId="{42BFA8F5-8066-4E7C-B5A4-D2833D060D15}" srcOrd="2" destOrd="0" presId="urn:microsoft.com/office/officeart/2005/8/layout/StepDownProcess"/>
    <dgm:cxn modelId="{8BB66C60-D899-4DC5-A898-90E851AC2A96}" type="presParOf" srcId="{D0247B9D-094A-48F2-8168-216C5C24C206}" destId="{A14D1E08-BF88-4474-9A77-7AF1AC37EB44}" srcOrd="1" destOrd="0" presId="urn:microsoft.com/office/officeart/2005/8/layout/StepDownProcess"/>
    <dgm:cxn modelId="{48601E1D-CD26-4F81-A8B9-CD4F14B6B7B2}" type="presParOf" srcId="{D0247B9D-094A-48F2-8168-216C5C24C206}" destId="{01497792-643A-4B69-A242-2F255ABE043C}" srcOrd="2" destOrd="0" presId="urn:microsoft.com/office/officeart/2005/8/layout/StepDownProcess"/>
    <dgm:cxn modelId="{03FEC855-25AD-434C-AC96-3EA649FF62AB}" type="presParOf" srcId="{01497792-643A-4B69-A242-2F255ABE043C}" destId="{0B7D0FA7-1A68-41DD-B128-1A3C1515861C}" srcOrd="0" destOrd="0" presId="urn:microsoft.com/office/officeart/2005/8/layout/StepDownProcess"/>
    <dgm:cxn modelId="{8F375F53-7793-42D8-A66B-B429D72536E3}" type="presParOf" srcId="{01497792-643A-4B69-A242-2F255ABE043C}" destId="{1666B96E-5EDA-4EBC-B41B-A0A90362C13F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2850A68-6931-4D77-9ADC-6C194B21B357}" type="doc">
      <dgm:prSet loTypeId="urn:microsoft.com/office/officeart/2005/8/layout/vList5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4673992-3506-46A6-81D6-84268E136F66}">
      <dgm:prSet/>
      <dgm:spPr/>
      <dgm:t>
        <a:bodyPr/>
        <a:lstStyle/>
        <a:p>
          <a:pPr rtl="0"/>
          <a:r>
            <a:rPr lang="en-US" smtClean="0"/>
            <a:t>Linearity</a:t>
          </a:r>
          <a:endParaRPr lang="en-US"/>
        </a:p>
      </dgm:t>
    </dgm:pt>
    <dgm:pt modelId="{24A80ED2-A46B-43BB-B9A0-BEE757DD9339}" type="parTrans" cxnId="{80F9AA16-89BC-40C7-BA1D-1F21529EA99F}">
      <dgm:prSet/>
      <dgm:spPr/>
      <dgm:t>
        <a:bodyPr/>
        <a:lstStyle/>
        <a:p>
          <a:endParaRPr lang="en-US"/>
        </a:p>
      </dgm:t>
    </dgm:pt>
    <dgm:pt modelId="{BD735693-2FF9-4879-B831-936EBCF6E347}" type="sibTrans" cxnId="{80F9AA16-89BC-40C7-BA1D-1F21529EA99F}">
      <dgm:prSet/>
      <dgm:spPr/>
      <dgm:t>
        <a:bodyPr/>
        <a:lstStyle/>
        <a:p>
          <a:endParaRPr lang="en-US"/>
        </a:p>
      </dgm:t>
    </dgm:pt>
    <dgm:pt modelId="{C26CBF7C-1D6A-420F-9B02-D70626CF24A3}">
      <dgm:prSet/>
      <dgm:spPr/>
      <dgm:t>
        <a:bodyPr/>
        <a:lstStyle/>
        <a:p>
          <a:pPr rtl="0"/>
          <a:r>
            <a:rPr lang="en-US" smtClean="0"/>
            <a:t>Normality</a:t>
          </a:r>
          <a:endParaRPr lang="en-US"/>
        </a:p>
      </dgm:t>
    </dgm:pt>
    <dgm:pt modelId="{2299E240-D2BC-4797-91D4-D2382DBABF46}" type="parTrans" cxnId="{8D97EF84-0CA2-4F20-8366-D182B519E207}">
      <dgm:prSet/>
      <dgm:spPr/>
      <dgm:t>
        <a:bodyPr/>
        <a:lstStyle/>
        <a:p>
          <a:endParaRPr lang="en-US"/>
        </a:p>
      </dgm:t>
    </dgm:pt>
    <dgm:pt modelId="{1A3E31E1-9F40-4B3C-B373-21434CEFAA84}" type="sibTrans" cxnId="{8D97EF84-0CA2-4F20-8366-D182B519E207}">
      <dgm:prSet/>
      <dgm:spPr/>
      <dgm:t>
        <a:bodyPr/>
        <a:lstStyle/>
        <a:p>
          <a:endParaRPr lang="en-US"/>
        </a:p>
      </dgm:t>
    </dgm:pt>
    <dgm:pt modelId="{895D7121-6A41-4E33-B688-2CBBAFE26408}">
      <dgm:prSet/>
      <dgm:spPr/>
      <dgm:t>
        <a:bodyPr/>
        <a:lstStyle/>
        <a:p>
          <a:pPr rtl="0"/>
          <a:r>
            <a:rPr lang="en-US" smtClean="0"/>
            <a:t>Independence</a:t>
          </a:r>
          <a:endParaRPr lang="en-US"/>
        </a:p>
      </dgm:t>
    </dgm:pt>
    <dgm:pt modelId="{280EA2D4-93BB-48A8-8106-0E374F40A5DE}" type="parTrans" cxnId="{BA7DB9BE-E112-4E4A-A564-0B57D6A0D7AF}">
      <dgm:prSet/>
      <dgm:spPr/>
      <dgm:t>
        <a:bodyPr/>
        <a:lstStyle/>
        <a:p>
          <a:endParaRPr lang="en-US"/>
        </a:p>
      </dgm:t>
    </dgm:pt>
    <dgm:pt modelId="{965B3D3C-FA45-4B10-BE58-4705A5412279}" type="sibTrans" cxnId="{BA7DB9BE-E112-4E4A-A564-0B57D6A0D7AF}">
      <dgm:prSet/>
      <dgm:spPr/>
      <dgm:t>
        <a:bodyPr/>
        <a:lstStyle/>
        <a:p>
          <a:endParaRPr lang="en-US"/>
        </a:p>
      </dgm:t>
    </dgm:pt>
    <dgm:pt modelId="{BECB5BAF-3013-4555-B66E-CCC44DC14626}">
      <dgm:prSet/>
      <dgm:spPr/>
      <dgm:t>
        <a:bodyPr/>
        <a:lstStyle/>
        <a:p>
          <a:pPr rtl="0"/>
          <a:r>
            <a:rPr lang="en-US" smtClean="0"/>
            <a:t>Homoscedasticity</a:t>
          </a:r>
          <a:endParaRPr lang="en-US"/>
        </a:p>
      </dgm:t>
    </dgm:pt>
    <dgm:pt modelId="{EAD0D937-47BE-4E2E-8FED-5AD51E60F2CB}" type="parTrans" cxnId="{4B2BD4ED-9AC3-484B-9279-6F9EB6776A15}">
      <dgm:prSet/>
      <dgm:spPr/>
      <dgm:t>
        <a:bodyPr/>
        <a:lstStyle/>
        <a:p>
          <a:endParaRPr lang="en-US"/>
        </a:p>
      </dgm:t>
    </dgm:pt>
    <dgm:pt modelId="{531F08A9-8ACD-4821-AB45-297BFCFD3A09}" type="sibTrans" cxnId="{4B2BD4ED-9AC3-484B-9279-6F9EB6776A15}">
      <dgm:prSet/>
      <dgm:spPr/>
      <dgm:t>
        <a:bodyPr/>
        <a:lstStyle/>
        <a:p>
          <a:endParaRPr lang="en-US"/>
        </a:p>
      </dgm:t>
    </dgm:pt>
    <dgm:pt modelId="{AC246A30-E5C5-43AE-BCEF-6E5A0617356C}">
      <dgm:prSet/>
      <dgm:spPr/>
      <dgm:t>
        <a:bodyPr/>
        <a:lstStyle/>
        <a:p>
          <a:pPr algn="ctr">
            <a:lnSpc>
              <a:spcPct val="90000"/>
            </a:lnSpc>
          </a:pPr>
          <a:r>
            <a:rPr lang="en-US" dirty="0" smtClean="0"/>
            <a:t>Variable count has been convert</a:t>
          </a:r>
          <a:endParaRPr lang="en-US" dirty="0"/>
        </a:p>
      </dgm:t>
    </dgm:pt>
    <dgm:pt modelId="{35E6BAF8-3D25-4125-8E68-A751A43FF78B}" type="parTrans" cxnId="{21627376-6F32-480E-B13F-83290656F3E1}">
      <dgm:prSet/>
      <dgm:spPr/>
      <dgm:t>
        <a:bodyPr/>
        <a:lstStyle/>
        <a:p>
          <a:endParaRPr lang="en-US"/>
        </a:p>
      </dgm:t>
    </dgm:pt>
    <dgm:pt modelId="{71A7C667-1E2C-4600-B4EB-CC03C7027274}" type="sibTrans" cxnId="{21627376-6F32-480E-B13F-83290656F3E1}">
      <dgm:prSet/>
      <dgm:spPr/>
      <dgm:t>
        <a:bodyPr/>
        <a:lstStyle/>
        <a:p>
          <a:endParaRPr lang="en-US"/>
        </a:p>
      </dgm:t>
    </dgm:pt>
    <dgm:pt modelId="{E83BD1BD-C7CC-4432-8ED6-AB7952B6CE5F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b="0" i="0" u="none" dirty="0" smtClean="0"/>
            <a:t>the residuals represent a normal distribution</a:t>
          </a:r>
          <a:endParaRPr lang="en-US" dirty="0"/>
        </a:p>
      </dgm:t>
    </dgm:pt>
    <dgm:pt modelId="{ECF1A565-1017-4AE2-AE0C-C70E0ED0CFA0}" type="parTrans" cxnId="{9A36788B-E301-4FC7-B444-15D383EEB98B}">
      <dgm:prSet/>
      <dgm:spPr/>
      <dgm:t>
        <a:bodyPr/>
        <a:lstStyle/>
        <a:p>
          <a:endParaRPr lang="en-US"/>
        </a:p>
      </dgm:t>
    </dgm:pt>
    <dgm:pt modelId="{C7E22DB2-52C4-488B-97B5-DFA76587B441}" type="sibTrans" cxnId="{9A36788B-E301-4FC7-B444-15D383EEB98B}">
      <dgm:prSet/>
      <dgm:spPr/>
      <dgm:t>
        <a:bodyPr/>
        <a:lstStyle/>
        <a:p>
          <a:endParaRPr lang="en-US"/>
        </a:p>
      </dgm:t>
    </dgm:pt>
    <dgm:pt modelId="{6FBBF1DA-D9A0-4E8C-B004-2AB3A9869662}">
      <dgm:prSet/>
      <dgm:spPr/>
      <dgm:t>
        <a:bodyPr/>
        <a:lstStyle/>
        <a:p>
          <a:pPr algn="ctr">
            <a:lnSpc>
              <a:spcPct val="200000"/>
            </a:lnSpc>
          </a:pPr>
          <a:r>
            <a:rPr lang="en-US" dirty="0" smtClean="0"/>
            <a:t>Linear pattern- residual plots</a:t>
          </a:r>
          <a:endParaRPr lang="en-US" dirty="0"/>
        </a:p>
      </dgm:t>
    </dgm:pt>
    <dgm:pt modelId="{E588BF97-AE93-4CAF-9FCD-BF95AFCE6860}" type="parTrans" cxnId="{A214C18B-13CD-4D54-8A49-75331C3BD8D8}">
      <dgm:prSet/>
      <dgm:spPr/>
      <dgm:t>
        <a:bodyPr/>
        <a:lstStyle/>
        <a:p>
          <a:endParaRPr lang="en-US"/>
        </a:p>
      </dgm:t>
    </dgm:pt>
    <dgm:pt modelId="{CB5CBB47-98E3-4CBD-BB3D-444F5EFCEC4B}" type="sibTrans" cxnId="{A214C18B-13CD-4D54-8A49-75331C3BD8D8}">
      <dgm:prSet/>
      <dgm:spPr/>
      <dgm:t>
        <a:bodyPr/>
        <a:lstStyle/>
        <a:p>
          <a:endParaRPr lang="en-US"/>
        </a:p>
      </dgm:t>
    </dgm:pt>
    <dgm:pt modelId="{85D29D67-F1F5-40B8-85D4-3BF7ADBB5CA5}">
      <dgm:prSet custT="1"/>
      <dgm:spPr/>
      <dgm:t>
        <a:bodyPr/>
        <a:lstStyle/>
        <a:p>
          <a:pPr algn="ctr">
            <a:lnSpc>
              <a:spcPct val="200000"/>
            </a:lnSpc>
          </a:pPr>
          <a:r>
            <a:rPr lang="en-US" sz="2000" dirty="0" smtClean="0"/>
            <a:t>Low correlation between independent variables</a:t>
          </a:r>
          <a:endParaRPr lang="en-US" sz="1600" dirty="0"/>
        </a:p>
      </dgm:t>
    </dgm:pt>
    <dgm:pt modelId="{A630C883-E036-4872-B55B-4FF4E9F9E1D4}" type="parTrans" cxnId="{D415DAE3-FA0D-4278-A5EC-C4CC6EEC849B}">
      <dgm:prSet/>
      <dgm:spPr/>
      <dgm:t>
        <a:bodyPr/>
        <a:lstStyle/>
        <a:p>
          <a:endParaRPr lang="en-US"/>
        </a:p>
      </dgm:t>
    </dgm:pt>
    <dgm:pt modelId="{406B6F90-E7C9-4A72-87C7-BCCD6D81ED45}" type="sibTrans" cxnId="{D415DAE3-FA0D-4278-A5EC-C4CC6EEC849B}">
      <dgm:prSet/>
      <dgm:spPr/>
      <dgm:t>
        <a:bodyPr/>
        <a:lstStyle/>
        <a:p>
          <a:endParaRPr lang="en-US"/>
        </a:p>
      </dgm:t>
    </dgm:pt>
    <dgm:pt modelId="{D6E5CF64-418B-44CA-933B-CD4043705793}">
      <dgm:prSet/>
      <dgm:spPr/>
      <dgm:t>
        <a:bodyPr/>
        <a:lstStyle/>
        <a:p>
          <a:pPr algn="ctr">
            <a:lnSpc>
              <a:spcPct val="200000"/>
            </a:lnSpc>
          </a:pPr>
          <a:r>
            <a:rPr lang="en-US" dirty="0" smtClean="0"/>
            <a:t>Residual analysis shows homoscedastic</a:t>
          </a:r>
          <a:endParaRPr lang="en-US" dirty="0"/>
        </a:p>
      </dgm:t>
    </dgm:pt>
    <dgm:pt modelId="{0FBE939C-E003-4B46-9AF6-98022C8A16A5}" type="parTrans" cxnId="{60148BEA-455D-4E9B-8BAA-DC3DCD0CBBEA}">
      <dgm:prSet/>
      <dgm:spPr/>
      <dgm:t>
        <a:bodyPr/>
        <a:lstStyle/>
        <a:p>
          <a:endParaRPr lang="en-US"/>
        </a:p>
      </dgm:t>
    </dgm:pt>
    <dgm:pt modelId="{402A8561-37CE-4F5C-BF13-A7ADE490B884}" type="sibTrans" cxnId="{60148BEA-455D-4E9B-8BAA-DC3DCD0CBBEA}">
      <dgm:prSet/>
      <dgm:spPr/>
      <dgm:t>
        <a:bodyPr/>
        <a:lstStyle/>
        <a:p>
          <a:endParaRPr lang="en-US"/>
        </a:p>
      </dgm:t>
    </dgm:pt>
    <dgm:pt modelId="{F4C9B970-6BB6-49F3-9C57-474AE8C15E4E}" type="pres">
      <dgm:prSet presAssocID="{32850A68-6931-4D77-9ADC-6C194B21B35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D50C435-424A-4703-BCF5-C6B0C6AAF1E2}" type="pres">
      <dgm:prSet presAssocID="{B4673992-3506-46A6-81D6-84268E136F66}" presName="linNode" presStyleCnt="0"/>
      <dgm:spPr/>
    </dgm:pt>
    <dgm:pt modelId="{983373C9-44E9-49A4-882B-617A53D63223}" type="pres">
      <dgm:prSet presAssocID="{B4673992-3506-46A6-81D6-84268E136F66}" presName="parentText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3CB269-2550-4B1A-977A-B16819DAA358}" type="pres">
      <dgm:prSet presAssocID="{B4673992-3506-46A6-81D6-84268E136F66}" presName="descendantText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E1D398-F09C-4EA3-A523-5D62FE4EA8ED}" type="pres">
      <dgm:prSet presAssocID="{BD735693-2FF9-4879-B831-936EBCF6E347}" presName="sp" presStyleCnt="0"/>
      <dgm:spPr/>
    </dgm:pt>
    <dgm:pt modelId="{7AF1C726-51B2-4823-882F-F36ECE48BECE}" type="pres">
      <dgm:prSet presAssocID="{C26CBF7C-1D6A-420F-9B02-D70626CF24A3}" presName="linNode" presStyleCnt="0"/>
      <dgm:spPr/>
    </dgm:pt>
    <dgm:pt modelId="{5B4F8A53-4D1B-4639-B711-211B34C759FF}" type="pres">
      <dgm:prSet presAssocID="{C26CBF7C-1D6A-420F-9B02-D70626CF24A3}" presName="parentText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6DD634D-101E-4D75-834C-3D379D049FDF}" type="pres">
      <dgm:prSet presAssocID="{C26CBF7C-1D6A-420F-9B02-D70626CF24A3}" presName="descendantText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4070F9A-1D0C-4AF8-9341-8BF9A5150981}" type="pres">
      <dgm:prSet presAssocID="{1A3E31E1-9F40-4B3C-B373-21434CEFAA84}" presName="sp" presStyleCnt="0"/>
      <dgm:spPr/>
    </dgm:pt>
    <dgm:pt modelId="{EBA00E31-B1A6-409E-A78F-807D347420F8}" type="pres">
      <dgm:prSet presAssocID="{895D7121-6A41-4E33-B688-2CBBAFE26408}" presName="linNode" presStyleCnt="0"/>
      <dgm:spPr/>
    </dgm:pt>
    <dgm:pt modelId="{7B028F83-D8A2-459B-B600-219295D772D6}" type="pres">
      <dgm:prSet presAssocID="{895D7121-6A41-4E33-B688-2CBBAFE26408}" presName="parentText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D1757D-B1C6-4FC7-9721-9399B6C5E4C8}" type="pres">
      <dgm:prSet presAssocID="{895D7121-6A41-4E33-B688-2CBBAFE26408}" presName="descendantText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546009-0887-4937-888F-3FA2902ADC6A}" type="pres">
      <dgm:prSet presAssocID="{965B3D3C-FA45-4B10-BE58-4705A5412279}" presName="sp" presStyleCnt="0"/>
      <dgm:spPr/>
    </dgm:pt>
    <dgm:pt modelId="{EB625564-1719-4155-80C3-245F4A046895}" type="pres">
      <dgm:prSet presAssocID="{BECB5BAF-3013-4555-B66E-CCC44DC14626}" presName="linNode" presStyleCnt="0"/>
      <dgm:spPr/>
    </dgm:pt>
    <dgm:pt modelId="{20C97FA3-4CEA-4D1A-97B0-2EB17959C36D}" type="pres">
      <dgm:prSet presAssocID="{BECB5BAF-3013-4555-B66E-CCC44DC14626}" presName="parentText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EF15BB-6610-47CF-A21C-6E207E4B5100}" type="pres">
      <dgm:prSet presAssocID="{BECB5BAF-3013-4555-B66E-CCC44DC14626}" presName="descendantText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C8DB6C-0742-4B0B-9016-4D02F7997347}" type="presOf" srcId="{C26CBF7C-1D6A-420F-9B02-D70626CF24A3}" destId="{5B4F8A53-4D1B-4639-B711-211B34C759FF}" srcOrd="0" destOrd="0" presId="urn:microsoft.com/office/officeart/2005/8/layout/vList5"/>
    <dgm:cxn modelId="{9A36788B-E301-4FC7-B444-15D383EEB98B}" srcId="{C26CBF7C-1D6A-420F-9B02-D70626CF24A3}" destId="{E83BD1BD-C7CC-4432-8ED6-AB7952B6CE5F}" srcOrd="1" destOrd="0" parTransId="{ECF1A565-1017-4AE2-AE0C-C70E0ED0CFA0}" sibTransId="{C7E22DB2-52C4-488B-97B5-DFA76587B441}"/>
    <dgm:cxn modelId="{2521B1E1-577A-47F5-801B-10187C013CCB}" type="presOf" srcId="{32850A68-6931-4D77-9ADC-6C194B21B357}" destId="{F4C9B970-6BB6-49F3-9C57-474AE8C15E4E}" srcOrd="0" destOrd="0" presId="urn:microsoft.com/office/officeart/2005/8/layout/vList5"/>
    <dgm:cxn modelId="{D99CE5CA-41F5-4A4A-8541-CB52B7E8F047}" type="presOf" srcId="{E83BD1BD-C7CC-4432-8ED6-AB7952B6CE5F}" destId="{56DD634D-101E-4D75-834C-3D379D049FDF}" srcOrd="0" destOrd="1" presId="urn:microsoft.com/office/officeart/2005/8/layout/vList5"/>
    <dgm:cxn modelId="{B77BD1ED-A2EE-4856-A5EC-C837B605A8ED}" type="presOf" srcId="{85D29D67-F1F5-40B8-85D4-3BF7ADBB5CA5}" destId="{0CD1757D-B1C6-4FC7-9721-9399B6C5E4C8}" srcOrd="0" destOrd="0" presId="urn:microsoft.com/office/officeart/2005/8/layout/vList5"/>
    <dgm:cxn modelId="{21627376-6F32-480E-B13F-83290656F3E1}" srcId="{C26CBF7C-1D6A-420F-9B02-D70626CF24A3}" destId="{AC246A30-E5C5-43AE-BCEF-6E5A0617356C}" srcOrd="0" destOrd="0" parTransId="{35E6BAF8-3D25-4125-8E68-A751A43FF78B}" sibTransId="{71A7C667-1E2C-4600-B4EB-CC03C7027274}"/>
    <dgm:cxn modelId="{C377FF15-22D9-4337-B0D3-512B8BC4DB2F}" type="presOf" srcId="{895D7121-6A41-4E33-B688-2CBBAFE26408}" destId="{7B028F83-D8A2-459B-B600-219295D772D6}" srcOrd="0" destOrd="0" presId="urn:microsoft.com/office/officeart/2005/8/layout/vList5"/>
    <dgm:cxn modelId="{C2E34E86-5E58-476C-AF2B-14F0B66362AA}" type="presOf" srcId="{B4673992-3506-46A6-81D6-84268E136F66}" destId="{983373C9-44E9-49A4-882B-617A53D63223}" srcOrd="0" destOrd="0" presId="urn:microsoft.com/office/officeart/2005/8/layout/vList5"/>
    <dgm:cxn modelId="{E22FA756-D9BD-4B2C-BF17-F1C613FED955}" type="presOf" srcId="{D6E5CF64-418B-44CA-933B-CD4043705793}" destId="{ECEF15BB-6610-47CF-A21C-6E207E4B5100}" srcOrd="0" destOrd="0" presId="urn:microsoft.com/office/officeart/2005/8/layout/vList5"/>
    <dgm:cxn modelId="{FA3B28C1-697D-42E2-9448-770053EF69A4}" type="presOf" srcId="{6FBBF1DA-D9A0-4E8C-B004-2AB3A9869662}" destId="{F53CB269-2550-4B1A-977A-B16819DAA358}" srcOrd="0" destOrd="0" presId="urn:microsoft.com/office/officeart/2005/8/layout/vList5"/>
    <dgm:cxn modelId="{D415DAE3-FA0D-4278-A5EC-C4CC6EEC849B}" srcId="{895D7121-6A41-4E33-B688-2CBBAFE26408}" destId="{85D29D67-F1F5-40B8-85D4-3BF7ADBB5CA5}" srcOrd="0" destOrd="0" parTransId="{A630C883-E036-4872-B55B-4FF4E9F9E1D4}" sibTransId="{406B6F90-E7C9-4A72-87C7-BCCD6D81ED45}"/>
    <dgm:cxn modelId="{4B2BD4ED-9AC3-484B-9279-6F9EB6776A15}" srcId="{32850A68-6931-4D77-9ADC-6C194B21B357}" destId="{BECB5BAF-3013-4555-B66E-CCC44DC14626}" srcOrd="3" destOrd="0" parTransId="{EAD0D937-47BE-4E2E-8FED-5AD51E60F2CB}" sibTransId="{531F08A9-8ACD-4821-AB45-297BFCFD3A09}"/>
    <dgm:cxn modelId="{CDCD55A0-03D8-44F3-89EE-C00D57CA0568}" type="presOf" srcId="{BECB5BAF-3013-4555-B66E-CCC44DC14626}" destId="{20C97FA3-4CEA-4D1A-97B0-2EB17959C36D}" srcOrd="0" destOrd="0" presId="urn:microsoft.com/office/officeart/2005/8/layout/vList5"/>
    <dgm:cxn modelId="{EDC959E4-1947-4086-A6B0-BFEE9672B055}" type="presOf" srcId="{AC246A30-E5C5-43AE-BCEF-6E5A0617356C}" destId="{56DD634D-101E-4D75-834C-3D379D049FDF}" srcOrd="0" destOrd="0" presId="urn:microsoft.com/office/officeart/2005/8/layout/vList5"/>
    <dgm:cxn modelId="{8D97EF84-0CA2-4F20-8366-D182B519E207}" srcId="{32850A68-6931-4D77-9ADC-6C194B21B357}" destId="{C26CBF7C-1D6A-420F-9B02-D70626CF24A3}" srcOrd="1" destOrd="0" parTransId="{2299E240-D2BC-4797-91D4-D2382DBABF46}" sibTransId="{1A3E31E1-9F40-4B3C-B373-21434CEFAA84}"/>
    <dgm:cxn modelId="{BA7DB9BE-E112-4E4A-A564-0B57D6A0D7AF}" srcId="{32850A68-6931-4D77-9ADC-6C194B21B357}" destId="{895D7121-6A41-4E33-B688-2CBBAFE26408}" srcOrd="2" destOrd="0" parTransId="{280EA2D4-93BB-48A8-8106-0E374F40A5DE}" sibTransId="{965B3D3C-FA45-4B10-BE58-4705A5412279}"/>
    <dgm:cxn modelId="{80F9AA16-89BC-40C7-BA1D-1F21529EA99F}" srcId="{32850A68-6931-4D77-9ADC-6C194B21B357}" destId="{B4673992-3506-46A6-81D6-84268E136F66}" srcOrd="0" destOrd="0" parTransId="{24A80ED2-A46B-43BB-B9A0-BEE757DD9339}" sibTransId="{BD735693-2FF9-4879-B831-936EBCF6E347}"/>
    <dgm:cxn modelId="{A214C18B-13CD-4D54-8A49-75331C3BD8D8}" srcId="{B4673992-3506-46A6-81D6-84268E136F66}" destId="{6FBBF1DA-D9A0-4E8C-B004-2AB3A9869662}" srcOrd="0" destOrd="0" parTransId="{E588BF97-AE93-4CAF-9FCD-BF95AFCE6860}" sibTransId="{CB5CBB47-98E3-4CBD-BB3D-444F5EFCEC4B}"/>
    <dgm:cxn modelId="{60148BEA-455D-4E9B-8BAA-DC3DCD0CBBEA}" srcId="{BECB5BAF-3013-4555-B66E-CCC44DC14626}" destId="{D6E5CF64-418B-44CA-933B-CD4043705793}" srcOrd="0" destOrd="0" parTransId="{0FBE939C-E003-4B46-9AF6-98022C8A16A5}" sibTransId="{402A8561-37CE-4F5C-BF13-A7ADE490B884}"/>
    <dgm:cxn modelId="{586AF9E4-9AF9-4DF0-8651-2B020D6A98A7}" type="presParOf" srcId="{F4C9B970-6BB6-49F3-9C57-474AE8C15E4E}" destId="{1D50C435-424A-4703-BCF5-C6B0C6AAF1E2}" srcOrd="0" destOrd="0" presId="urn:microsoft.com/office/officeart/2005/8/layout/vList5"/>
    <dgm:cxn modelId="{AEE690A9-3854-423F-AB01-841A88805900}" type="presParOf" srcId="{1D50C435-424A-4703-BCF5-C6B0C6AAF1E2}" destId="{983373C9-44E9-49A4-882B-617A53D63223}" srcOrd="0" destOrd="0" presId="urn:microsoft.com/office/officeart/2005/8/layout/vList5"/>
    <dgm:cxn modelId="{BC421B9B-9313-49AF-8D33-D44F99DF342A}" type="presParOf" srcId="{1D50C435-424A-4703-BCF5-C6B0C6AAF1E2}" destId="{F53CB269-2550-4B1A-977A-B16819DAA358}" srcOrd="1" destOrd="0" presId="urn:microsoft.com/office/officeart/2005/8/layout/vList5"/>
    <dgm:cxn modelId="{68540357-8ABB-437B-9A7B-CFD3BF065423}" type="presParOf" srcId="{F4C9B970-6BB6-49F3-9C57-474AE8C15E4E}" destId="{1FE1D398-F09C-4EA3-A523-5D62FE4EA8ED}" srcOrd="1" destOrd="0" presId="urn:microsoft.com/office/officeart/2005/8/layout/vList5"/>
    <dgm:cxn modelId="{68A284A8-8925-4710-8A6E-F1B1F775D9C4}" type="presParOf" srcId="{F4C9B970-6BB6-49F3-9C57-474AE8C15E4E}" destId="{7AF1C726-51B2-4823-882F-F36ECE48BECE}" srcOrd="2" destOrd="0" presId="urn:microsoft.com/office/officeart/2005/8/layout/vList5"/>
    <dgm:cxn modelId="{47177F35-C087-47F0-935C-8DB4670BC51E}" type="presParOf" srcId="{7AF1C726-51B2-4823-882F-F36ECE48BECE}" destId="{5B4F8A53-4D1B-4639-B711-211B34C759FF}" srcOrd="0" destOrd="0" presId="urn:microsoft.com/office/officeart/2005/8/layout/vList5"/>
    <dgm:cxn modelId="{EA0B3730-78DD-4ED4-9AC9-5624EA954382}" type="presParOf" srcId="{7AF1C726-51B2-4823-882F-F36ECE48BECE}" destId="{56DD634D-101E-4D75-834C-3D379D049FDF}" srcOrd="1" destOrd="0" presId="urn:microsoft.com/office/officeart/2005/8/layout/vList5"/>
    <dgm:cxn modelId="{FD3B2590-C4CD-4BC5-9AE4-5ACE9AFB2A69}" type="presParOf" srcId="{F4C9B970-6BB6-49F3-9C57-474AE8C15E4E}" destId="{E4070F9A-1D0C-4AF8-9341-8BF9A5150981}" srcOrd="3" destOrd="0" presId="urn:microsoft.com/office/officeart/2005/8/layout/vList5"/>
    <dgm:cxn modelId="{51CE234F-B266-41FB-A369-13D0436CFFE0}" type="presParOf" srcId="{F4C9B970-6BB6-49F3-9C57-474AE8C15E4E}" destId="{EBA00E31-B1A6-409E-A78F-807D347420F8}" srcOrd="4" destOrd="0" presId="urn:microsoft.com/office/officeart/2005/8/layout/vList5"/>
    <dgm:cxn modelId="{A5F65CCF-B134-4F73-ADD0-B9A30A513328}" type="presParOf" srcId="{EBA00E31-B1A6-409E-A78F-807D347420F8}" destId="{7B028F83-D8A2-459B-B600-219295D772D6}" srcOrd="0" destOrd="0" presId="urn:microsoft.com/office/officeart/2005/8/layout/vList5"/>
    <dgm:cxn modelId="{F16B0CC4-8D34-4DB7-9964-330B8368FFC3}" type="presParOf" srcId="{EBA00E31-B1A6-409E-A78F-807D347420F8}" destId="{0CD1757D-B1C6-4FC7-9721-9399B6C5E4C8}" srcOrd="1" destOrd="0" presId="urn:microsoft.com/office/officeart/2005/8/layout/vList5"/>
    <dgm:cxn modelId="{25E009D2-5885-4285-8715-18418BF6795F}" type="presParOf" srcId="{F4C9B970-6BB6-49F3-9C57-474AE8C15E4E}" destId="{71546009-0887-4937-888F-3FA2902ADC6A}" srcOrd="5" destOrd="0" presId="urn:microsoft.com/office/officeart/2005/8/layout/vList5"/>
    <dgm:cxn modelId="{3DFEF91B-0691-4B1B-81CD-F512BF648996}" type="presParOf" srcId="{F4C9B970-6BB6-49F3-9C57-474AE8C15E4E}" destId="{EB625564-1719-4155-80C3-245F4A046895}" srcOrd="6" destOrd="0" presId="urn:microsoft.com/office/officeart/2005/8/layout/vList5"/>
    <dgm:cxn modelId="{869ACAF1-0D13-4411-BCBD-7E79AA2C6B18}" type="presParOf" srcId="{EB625564-1719-4155-80C3-245F4A046895}" destId="{20C97FA3-4CEA-4D1A-97B0-2EB17959C36D}" srcOrd="0" destOrd="0" presId="urn:microsoft.com/office/officeart/2005/8/layout/vList5"/>
    <dgm:cxn modelId="{2AE89CE7-A4E3-4238-8AC1-465C88B2D5EE}" type="presParOf" srcId="{EB625564-1719-4155-80C3-245F4A046895}" destId="{ECEF15BB-6610-47CF-A21C-6E207E4B510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2B5497-D152-4380-A7DA-25E80CB2D071}" type="doc">
      <dgm:prSet loTypeId="urn:microsoft.com/office/officeart/2005/8/layout/v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AEBA4CF-C006-48CC-A915-0CC6D8CC3703}">
      <dgm:prSet/>
      <dgm:spPr/>
      <dgm:t>
        <a:bodyPr/>
        <a:lstStyle/>
        <a:p>
          <a:pPr rtl="0"/>
          <a:r>
            <a:rPr lang="en-US" smtClean="0">
              <a:solidFill>
                <a:schemeClr val="bg1"/>
              </a:solidFill>
            </a:rPr>
            <a:t>Introduction</a:t>
          </a:r>
          <a:endParaRPr lang="en-US" dirty="0">
            <a:solidFill>
              <a:schemeClr val="bg1"/>
            </a:solidFill>
          </a:endParaRPr>
        </a:p>
      </dgm:t>
    </dgm:pt>
    <dgm:pt modelId="{37E26BEB-8D57-465B-BD81-6DE5A84B79BD}" type="parTrans" cxnId="{ED8AD9BE-F70E-4B7C-9815-8EB9028314DF}">
      <dgm:prSet/>
      <dgm:spPr/>
      <dgm:t>
        <a:bodyPr/>
        <a:lstStyle/>
        <a:p>
          <a:endParaRPr lang="en-US"/>
        </a:p>
      </dgm:t>
    </dgm:pt>
    <dgm:pt modelId="{8E46C4C9-176B-414E-AA51-0CD42D839798}" type="sibTrans" cxnId="{ED8AD9BE-F70E-4B7C-9815-8EB9028314DF}">
      <dgm:prSet/>
      <dgm:spPr/>
      <dgm:t>
        <a:bodyPr/>
        <a:lstStyle/>
        <a:p>
          <a:endParaRPr lang="en-US"/>
        </a:p>
      </dgm:t>
    </dgm:pt>
    <dgm:pt modelId="{4009A434-A6F8-4430-8D2D-E97A2F7BB0D5}">
      <dgm:prSet/>
      <dgm:spPr/>
      <dgm:t>
        <a:bodyPr/>
        <a:lstStyle/>
        <a:p>
          <a:pPr rtl="0"/>
          <a:r>
            <a:rPr lang="en-US" dirty="0" smtClean="0">
              <a:solidFill>
                <a:schemeClr val="bg1"/>
              </a:solidFill>
            </a:rPr>
            <a:t>Multiple Regression</a:t>
          </a:r>
          <a:endParaRPr lang="en-US" dirty="0">
            <a:solidFill>
              <a:schemeClr val="bg1"/>
            </a:solidFill>
          </a:endParaRPr>
        </a:p>
      </dgm:t>
    </dgm:pt>
    <dgm:pt modelId="{4C1E609F-54DC-4158-97BA-E7CA55F42AE9}" type="parTrans" cxnId="{DC8B737E-AF2F-4CBC-A8CE-4B393A6A8FB1}">
      <dgm:prSet/>
      <dgm:spPr/>
      <dgm:t>
        <a:bodyPr/>
        <a:lstStyle/>
        <a:p>
          <a:endParaRPr lang="en-US"/>
        </a:p>
      </dgm:t>
    </dgm:pt>
    <dgm:pt modelId="{C0E887B6-DB6C-4DFF-9B91-2A5DBB42B5CA}" type="sibTrans" cxnId="{DC8B737E-AF2F-4CBC-A8CE-4B393A6A8FB1}">
      <dgm:prSet/>
      <dgm:spPr/>
      <dgm:t>
        <a:bodyPr/>
        <a:lstStyle/>
        <a:p>
          <a:endParaRPr lang="en-US"/>
        </a:p>
      </dgm:t>
    </dgm:pt>
    <dgm:pt modelId="{7CE6B4FD-D1D4-4839-969A-CDAD5039EF84}">
      <dgm:prSet/>
      <dgm:spPr/>
      <dgm:t>
        <a:bodyPr/>
        <a:lstStyle/>
        <a:p>
          <a:pPr rtl="0"/>
          <a:r>
            <a:rPr lang="en-US" dirty="0" smtClean="0">
              <a:solidFill>
                <a:srgbClr val="C00000"/>
              </a:solidFill>
            </a:rPr>
            <a:t>Data Set Limit</a:t>
          </a:r>
          <a:endParaRPr lang="en-US" dirty="0">
            <a:solidFill>
              <a:srgbClr val="C00000"/>
            </a:solidFill>
          </a:endParaRPr>
        </a:p>
      </dgm:t>
    </dgm:pt>
    <dgm:pt modelId="{0EB92528-95C9-46E7-BD18-5157FA28D63A}" type="parTrans" cxnId="{328E4849-61EA-412D-BEF0-96542376E564}">
      <dgm:prSet/>
      <dgm:spPr/>
      <dgm:t>
        <a:bodyPr/>
        <a:lstStyle/>
        <a:p>
          <a:endParaRPr lang="en-US"/>
        </a:p>
      </dgm:t>
    </dgm:pt>
    <dgm:pt modelId="{078C37C2-3D2C-4014-9C39-BED4F9E80F74}" type="sibTrans" cxnId="{328E4849-61EA-412D-BEF0-96542376E564}">
      <dgm:prSet/>
      <dgm:spPr/>
      <dgm:t>
        <a:bodyPr/>
        <a:lstStyle/>
        <a:p>
          <a:endParaRPr lang="en-US"/>
        </a:p>
      </dgm:t>
    </dgm:pt>
    <dgm:pt modelId="{DC65EA11-DAEA-4CAD-985F-D2906901CDC5}">
      <dgm:prSet/>
      <dgm:spPr/>
      <dgm:t>
        <a:bodyPr/>
        <a:lstStyle/>
        <a:p>
          <a:r>
            <a:rPr lang="en-US" dirty="0" smtClean="0"/>
            <a:t>Data Cleaning </a:t>
          </a:r>
          <a:endParaRPr lang="en-US" dirty="0"/>
        </a:p>
      </dgm:t>
    </dgm:pt>
    <dgm:pt modelId="{9751656C-DC46-4E9B-A50C-D14B5660F886}" type="parTrans" cxnId="{B0EB96E3-6ECC-49E6-946A-398CA2F30958}">
      <dgm:prSet/>
      <dgm:spPr/>
      <dgm:t>
        <a:bodyPr/>
        <a:lstStyle/>
        <a:p>
          <a:endParaRPr lang="en-US"/>
        </a:p>
      </dgm:t>
    </dgm:pt>
    <dgm:pt modelId="{A2B8C2A9-7937-4173-87DA-C904A6A46907}" type="sibTrans" cxnId="{B0EB96E3-6ECC-49E6-946A-398CA2F30958}">
      <dgm:prSet/>
      <dgm:spPr/>
      <dgm:t>
        <a:bodyPr/>
        <a:lstStyle/>
        <a:p>
          <a:endParaRPr lang="en-US"/>
        </a:p>
      </dgm:t>
    </dgm:pt>
    <dgm:pt modelId="{56B72B4E-86BD-444C-9256-A21A3EFB2EAF}">
      <dgm:prSet/>
      <dgm:spPr/>
      <dgm:t>
        <a:bodyPr/>
        <a:lstStyle/>
        <a:p>
          <a:r>
            <a:rPr lang="en-US" dirty="0" smtClean="0"/>
            <a:t>Appendix</a:t>
          </a:r>
          <a:endParaRPr lang="en-US" dirty="0"/>
        </a:p>
      </dgm:t>
    </dgm:pt>
    <dgm:pt modelId="{C57AFD51-73B3-4E98-B233-92A76833AE39}" type="parTrans" cxnId="{33E84CAA-6F0F-40F9-B3AA-790A0E5D05F3}">
      <dgm:prSet/>
      <dgm:spPr/>
      <dgm:t>
        <a:bodyPr/>
        <a:lstStyle/>
        <a:p>
          <a:endParaRPr lang="en-US"/>
        </a:p>
      </dgm:t>
    </dgm:pt>
    <dgm:pt modelId="{B74C89A3-6422-46CF-AF7C-FA7438654ECE}" type="sibTrans" cxnId="{33E84CAA-6F0F-40F9-B3AA-790A0E5D05F3}">
      <dgm:prSet/>
      <dgm:spPr/>
      <dgm:t>
        <a:bodyPr/>
        <a:lstStyle/>
        <a:p>
          <a:endParaRPr lang="en-US"/>
        </a:p>
      </dgm:t>
    </dgm:pt>
    <dgm:pt modelId="{535AA0A6-AF1B-438F-8125-AF0835F1B2A9}" type="pres">
      <dgm:prSet presAssocID="{0E2B5497-D152-4380-A7DA-25E80CB2D07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F961BB0-1299-46E4-B0FE-C5019724DB6B}" type="pres">
      <dgm:prSet presAssocID="{6AEBA4CF-C006-48CC-A915-0CC6D8CC3703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04F7BE-0693-4742-B658-6DF25A0CD754}" type="pres">
      <dgm:prSet presAssocID="{8E46C4C9-176B-414E-AA51-0CD42D839798}" presName="spacer" presStyleCnt="0"/>
      <dgm:spPr/>
      <dgm:t>
        <a:bodyPr/>
        <a:lstStyle/>
        <a:p>
          <a:endParaRPr lang="en-US"/>
        </a:p>
      </dgm:t>
    </dgm:pt>
    <dgm:pt modelId="{1463C8DA-CBED-42BF-AA66-00B80C6280A5}" type="pres">
      <dgm:prSet presAssocID="{DC65EA11-DAEA-4CAD-985F-D2906901CDC5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A0EAE1-6BDF-4DB1-9D95-AE447C06FDD4}" type="pres">
      <dgm:prSet presAssocID="{A2B8C2A9-7937-4173-87DA-C904A6A46907}" presName="spacer" presStyleCnt="0"/>
      <dgm:spPr/>
    </dgm:pt>
    <dgm:pt modelId="{28F45F04-192E-48E3-B9C3-CF143D1D3676}" type="pres">
      <dgm:prSet presAssocID="{4009A434-A6F8-4430-8D2D-E97A2F7BB0D5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C440EB-E3C4-4697-BB4A-0E7F41D0BEB2}" type="pres">
      <dgm:prSet presAssocID="{C0E887B6-DB6C-4DFF-9B91-2A5DBB42B5CA}" presName="spacer" presStyleCnt="0"/>
      <dgm:spPr/>
      <dgm:t>
        <a:bodyPr/>
        <a:lstStyle/>
        <a:p>
          <a:endParaRPr lang="en-US"/>
        </a:p>
      </dgm:t>
    </dgm:pt>
    <dgm:pt modelId="{83977A5A-4B2E-4AF6-9D93-6768F80ACA5A}" type="pres">
      <dgm:prSet presAssocID="{7CE6B4FD-D1D4-4839-969A-CDAD5039EF84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F21F70-45D2-4757-B3BA-6145E8CA9758}" type="pres">
      <dgm:prSet presAssocID="{078C37C2-3D2C-4014-9C39-BED4F9E80F74}" presName="spacer" presStyleCnt="0"/>
      <dgm:spPr/>
    </dgm:pt>
    <dgm:pt modelId="{07BFDD3F-1E13-45B4-8342-3649883127A6}" type="pres">
      <dgm:prSet presAssocID="{56B72B4E-86BD-444C-9256-A21A3EFB2EAF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28E4849-61EA-412D-BEF0-96542376E564}" srcId="{0E2B5497-D152-4380-A7DA-25E80CB2D071}" destId="{7CE6B4FD-D1D4-4839-969A-CDAD5039EF84}" srcOrd="3" destOrd="0" parTransId="{0EB92528-95C9-46E7-BD18-5157FA28D63A}" sibTransId="{078C37C2-3D2C-4014-9C39-BED4F9E80F74}"/>
    <dgm:cxn modelId="{36531056-DEBE-40D3-AC15-AAD3B1E699D9}" type="presOf" srcId="{DC65EA11-DAEA-4CAD-985F-D2906901CDC5}" destId="{1463C8DA-CBED-42BF-AA66-00B80C6280A5}" srcOrd="0" destOrd="0" presId="urn:microsoft.com/office/officeart/2005/8/layout/vList2"/>
    <dgm:cxn modelId="{DC8B737E-AF2F-4CBC-A8CE-4B393A6A8FB1}" srcId="{0E2B5497-D152-4380-A7DA-25E80CB2D071}" destId="{4009A434-A6F8-4430-8D2D-E97A2F7BB0D5}" srcOrd="2" destOrd="0" parTransId="{4C1E609F-54DC-4158-97BA-E7CA55F42AE9}" sibTransId="{C0E887B6-DB6C-4DFF-9B91-2A5DBB42B5CA}"/>
    <dgm:cxn modelId="{AF21C5E9-B374-4844-AC76-2F270696D164}" type="presOf" srcId="{56B72B4E-86BD-444C-9256-A21A3EFB2EAF}" destId="{07BFDD3F-1E13-45B4-8342-3649883127A6}" srcOrd="0" destOrd="0" presId="urn:microsoft.com/office/officeart/2005/8/layout/vList2"/>
    <dgm:cxn modelId="{8766053E-E7C3-4E65-9DC6-4C61D39CF071}" type="presOf" srcId="{6AEBA4CF-C006-48CC-A915-0CC6D8CC3703}" destId="{2F961BB0-1299-46E4-B0FE-C5019724DB6B}" srcOrd="0" destOrd="0" presId="urn:microsoft.com/office/officeart/2005/8/layout/vList2"/>
    <dgm:cxn modelId="{ED8AD9BE-F70E-4B7C-9815-8EB9028314DF}" srcId="{0E2B5497-D152-4380-A7DA-25E80CB2D071}" destId="{6AEBA4CF-C006-48CC-A915-0CC6D8CC3703}" srcOrd="0" destOrd="0" parTransId="{37E26BEB-8D57-465B-BD81-6DE5A84B79BD}" sibTransId="{8E46C4C9-176B-414E-AA51-0CD42D839798}"/>
    <dgm:cxn modelId="{706D2CB1-4979-433C-B73A-EFE9D2C0620C}" type="presOf" srcId="{4009A434-A6F8-4430-8D2D-E97A2F7BB0D5}" destId="{28F45F04-192E-48E3-B9C3-CF143D1D3676}" srcOrd="0" destOrd="0" presId="urn:microsoft.com/office/officeart/2005/8/layout/vList2"/>
    <dgm:cxn modelId="{E0C6F63F-8CD4-4979-9014-853370E737B8}" type="presOf" srcId="{7CE6B4FD-D1D4-4839-969A-CDAD5039EF84}" destId="{83977A5A-4B2E-4AF6-9D93-6768F80ACA5A}" srcOrd="0" destOrd="0" presId="urn:microsoft.com/office/officeart/2005/8/layout/vList2"/>
    <dgm:cxn modelId="{B0EB96E3-6ECC-49E6-946A-398CA2F30958}" srcId="{0E2B5497-D152-4380-A7DA-25E80CB2D071}" destId="{DC65EA11-DAEA-4CAD-985F-D2906901CDC5}" srcOrd="1" destOrd="0" parTransId="{9751656C-DC46-4E9B-A50C-D14B5660F886}" sibTransId="{A2B8C2A9-7937-4173-87DA-C904A6A46907}"/>
    <dgm:cxn modelId="{33E84CAA-6F0F-40F9-B3AA-790A0E5D05F3}" srcId="{0E2B5497-D152-4380-A7DA-25E80CB2D071}" destId="{56B72B4E-86BD-444C-9256-A21A3EFB2EAF}" srcOrd="4" destOrd="0" parTransId="{C57AFD51-73B3-4E98-B233-92A76833AE39}" sibTransId="{B74C89A3-6422-46CF-AF7C-FA7438654ECE}"/>
    <dgm:cxn modelId="{B970BEBF-F376-4253-BB82-B6561837DD8D}" type="presOf" srcId="{0E2B5497-D152-4380-A7DA-25E80CB2D071}" destId="{535AA0A6-AF1B-438F-8125-AF0835F1B2A9}" srcOrd="0" destOrd="0" presId="urn:microsoft.com/office/officeart/2005/8/layout/vList2"/>
    <dgm:cxn modelId="{D932F3C0-20DD-4395-8C0D-84171056D183}" type="presParOf" srcId="{535AA0A6-AF1B-438F-8125-AF0835F1B2A9}" destId="{2F961BB0-1299-46E4-B0FE-C5019724DB6B}" srcOrd="0" destOrd="0" presId="urn:microsoft.com/office/officeart/2005/8/layout/vList2"/>
    <dgm:cxn modelId="{A88A50E6-1391-4AB1-B697-A8D4C8FAA792}" type="presParOf" srcId="{535AA0A6-AF1B-438F-8125-AF0835F1B2A9}" destId="{2F04F7BE-0693-4742-B658-6DF25A0CD754}" srcOrd="1" destOrd="0" presId="urn:microsoft.com/office/officeart/2005/8/layout/vList2"/>
    <dgm:cxn modelId="{CB5400B5-39BA-4D99-AD41-B06167A3E5A7}" type="presParOf" srcId="{535AA0A6-AF1B-438F-8125-AF0835F1B2A9}" destId="{1463C8DA-CBED-42BF-AA66-00B80C6280A5}" srcOrd="2" destOrd="0" presId="urn:microsoft.com/office/officeart/2005/8/layout/vList2"/>
    <dgm:cxn modelId="{4C3E2F4A-BC39-4BE1-BBA5-52A8B60910E4}" type="presParOf" srcId="{535AA0A6-AF1B-438F-8125-AF0835F1B2A9}" destId="{76A0EAE1-6BDF-4DB1-9D95-AE447C06FDD4}" srcOrd="3" destOrd="0" presId="urn:microsoft.com/office/officeart/2005/8/layout/vList2"/>
    <dgm:cxn modelId="{D840FED8-4209-456A-9B1B-7DCEC8B2188B}" type="presParOf" srcId="{535AA0A6-AF1B-438F-8125-AF0835F1B2A9}" destId="{28F45F04-192E-48E3-B9C3-CF143D1D3676}" srcOrd="4" destOrd="0" presId="urn:microsoft.com/office/officeart/2005/8/layout/vList2"/>
    <dgm:cxn modelId="{0F528927-75C4-4780-89B4-147AF2F0BE91}" type="presParOf" srcId="{535AA0A6-AF1B-438F-8125-AF0835F1B2A9}" destId="{79C440EB-E3C4-4697-BB4A-0E7F41D0BEB2}" srcOrd="5" destOrd="0" presId="urn:microsoft.com/office/officeart/2005/8/layout/vList2"/>
    <dgm:cxn modelId="{765DF31A-2307-404F-A2E4-ACD20BD992FA}" type="presParOf" srcId="{535AA0A6-AF1B-438F-8125-AF0835F1B2A9}" destId="{83977A5A-4B2E-4AF6-9D93-6768F80ACA5A}" srcOrd="6" destOrd="0" presId="urn:microsoft.com/office/officeart/2005/8/layout/vList2"/>
    <dgm:cxn modelId="{448A41A9-B724-4F32-8C27-86592FCB2C9D}" type="presParOf" srcId="{535AA0A6-AF1B-438F-8125-AF0835F1B2A9}" destId="{55F21F70-45D2-4757-B3BA-6145E8CA9758}" srcOrd="7" destOrd="0" presId="urn:microsoft.com/office/officeart/2005/8/layout/vList2"/>
    <dgm:cxn modelId="{2559B36C-8F08-4973-8793-8444E47F0C74}" type="presParOf" srcId="{535AA0A6-AF1B-438F-8125-AF0835F1B2A9}" destId="{07BFDD3F-1E13-45B4-8342-3649883127A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961BB0-1299-46E4-B0FE-C5019724DB6B}">
      <dsp:nvSpPr>
        <dsp:cNvPr id="0" name=""/>
        <dsp:cNvSpPr/>
      </dsp:nvSpPr>
      <dsp:spPr>
        <a:xfrm>
          <a:off x="0" y="21779"/>
          <a:ext cx="9601200" cy="7862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>
              <a:solidFill>
                <a:srgbClr val="C00000"/>
              </a:solidFill>
            </a:rPr>
            <a:t>Introduction</a:t>
          </a:r>
          <a:endParaRPr lang="en-US" sz="3200" kern="1200" dirty="0">
            <a:solidFill>
              <a:srgbClr val="C00000"/>
            </a:solidFill>
          </a:endParaRPr>
        </a:p>
      </dsp:txBody>
      <dsp:txXfrm>
        <a:off x="38381" y="60160"/>
        <a:ext cx="9524438" cy="709478"/>
      </dsp:txXfrm>
    </dsp:sp>
    <dsp:sp modelId="{1463C8DA-CBED-42BF-AA66-00B80C6280A5}">
      <dsp:nvSpPr>
        <dsp:cNvPr id="0" name=""/>
        <dsp:cNvSpPr/>
      </dsp:nvSpPr>
      <dsp:spPr>
        <a:xfrm>
          <a:off x="0" y="900179"/>
          <a:ext cx="9601200" cy="786240"/>
        </a:xfrm>
        <a:prstGeom prst="roundRect">
          <a:avLst/>
        </a:prstGeom>
        <a:solidFill>
          <a:schemeClr val="accent4">
            <a:hueOff val="1919517"/>
            <a:satOff val="20608"/>
            <a:lumOff val="1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Data Cleaning </a:t>
          </a:r>
          <a:endParaRPr lang="en-US" sz="3200" kern="1200" dirty="0"/>
        </a:p>
      </dsp:txBody>
      <dsp:txXfrm>
        <a:off x="38381" y="938560"/>
        <a:ext cx="9524438" cy="709478"/>
      </dsp:txXfrm>
    </dsp:sp>
    <dsp:sp modelId="{28F45F04-192E-48E3-B9C3-CF143D1D3676}">
      <dsp:nvSpPr>
        <dsp:cNvPr id="0" name=""/>
        <dsp:cNvSpPr/>
      </dsp:nvSpPr>
      <dsp:spPr>
        <a:xfrm>
          <a:off x="0" y="1778580"/>
          <a:ext cx="9601200" cy="786240"/>
        </a:xfrm>
        <a:prstGeom prst="roundRect">
          <a:avLst/>
        </a:prstGeom>
        <a:solidFill>
          <a:schemeClr val="accent4">
            <a:hueOff val="3839033"/>
            <a:satOff val="41216"/>
            <a:lumOff val="2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Multiple Regression</a:t>
          </a:r>
          <a:endParaRPr lang="en-US" sz="3200" kern="1200"/>
        </a:p>
      </dsp:txBody>
      <dsp:txXfrm>
        <a:off x="38381" y="1816961"/>
        <a:ext cx="9524438" cy="709478"/>
      </dsp:txXfrm>
    </dsp:sp>
    <dsp:sp modelId="{83977A5A-4B2E-4AF6-9D93-6768F80ACA5A}">
      <dsp:nvSpPr>
        <dsp:cNvPr id="0" name=""/>
        <dsp:cNvSpPr/>
      </dsp:nvSpPr>
      <dsp:spPr>
        <a:xfrm>
          <a:off x="0" y="2656980"/>
          <a:ext cx="9601200" cy="786240"/>
        </a:xfrm>
        <a:prstGeom prst="roundRect">
          <a:avLst/>
        </a:prstGeom>
        <a:solidFill>
          <a:schemeClr val="accent4">
            <a:hueOff val="5758550"/>
            <a:satOff val="61823"/>
            <a:lumOff val="3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Data Set Limit</a:t>
          </a:r>
          <a:endParaRPr lang="en-US" sz="3200" kern="1200" dirty="0"/>
        </a:p>
      </dsp:txBody>
      <dsp:txXfrm>
        <a:off x="38381" y="2695361"/>
        <a:ext cx="9524438" cy="709478"/>
      </dsp:txXfrm>
    </dsp:sp>
    <dsp:sp modelId="{07BFDD3F-1E13-45B4-8342-3649883127A6}">
      <dsp:nvSpPr>
        <dsp:cNvPr id="0" name=""/>
        <dsp:cNvSpPr/>
      </dsp:nvSpPr>
      <dsp:spPr>
        <a:xfrm>
          <a:off x="0" y="3535380"/>
          <a:ext cx="9601200" cy="786240"/>
        </a:xfrm>
        <a:prstGeom prst="roundRect">
          <a:avLst/>
        </a:prstGeom>
        <a:solidFill>
          <a:schemeClr val="accent4">
            <a:hueOff val="7678067"/>
            <a:satOff val="82431"/>
            <a:lumOff val="5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Appendix</a:t>
          </a:r>
          <a:endParaRPr lang="en-US" sz="3200" kern="1200" dirty="0"/>
        </a:p>
      </dsp:txBody>
      <dsp:txXfrm>
        <a:off x="38381" y="3573761"/>
        <a:ext cx="9524438" cy="70947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BD59B0-A42C-4061-B75A-A4A5A100DCAB}">
      <dsp:nvSpPr>
        <dsp:cNvPr id="0" name=""/>
        <dsp:cNvSpPr/>
      </dsp:nvSpPr>
      <dsp:spPr>
        <a:xfrm>
          <a:off x="2691023" y="1045813"/>
          <a:ext cx="1652679" cy="165267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Data Set Limit</a:t>
          </a:r>
          <a:endParaRPr lang="en-US" sz="2600" kern="1200" dirty="0"/>
        </a:p>
      </dsp:txBody>
      <dsp:txXfrm>
        <a:off x="2933052" y="1287842"/>
        <a:ext cx="1168621" cy="1168621"/>
      </dsp:txXfrm>
    </dsp:sp>
    <dsp:sp modelId="{A7F5D12F-D964-4C31-96D6-7E8280BBC15C}">
      <dsp:nvSpPr>
        <dsp:cNvPr id="0" name=""/>
        <dsp:cNvSpPr/>
      </dsp:nvSpPr>
      <dsp:spPr>
        <a:xfrm rot="12900000">
          <a:off x="1626701" y="756711"/>
          <a:ext cx="1267967" cy="471013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936A77-C050-48EA-8A6B-A2FA2A40ED4F}">
      <dsp:nvSpPr>
        <dsp:cNvPr id="0" name=""/>
        <dsp:cNvSpPr/>
      </dsp:nvSpPr>
      <dsp:spPr>
        <a:xfrm>
          <a:off x="956332" y="561"/>
          <a:ext cx="1570045" cy="12560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Factor Analysis</a:t>
          </a:r>
          <a:endParaRPr lang="en-US" sz="2200" kern="1200" dirty="0"/>
        </a:p>
      </dsp:txBody>
      <dsp:txXfrm>
        <a:off x="993120" y="37349"/>
        <a:ext cx="1496469" cy="1182460"/>
      </dsp:txXfrm>
    </dsp:sp>
    <dsp:sp modelId="{0CAB6427-8A99-4AC8-8212-E4C12DB4DDA9}">
      <dsp:nvSpPr>
        <dsp:cNvPr id="0" name=""/>
        <dsp:cNvSpPr/>
      </dsp:nvSpPr>
      <dsp:spPr>
        <a:xfrm rot="19500000">
          <a:off x="4140057" y="756711"/>
          <a:ext cx="1267967" cy="471013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7678067"/>
            <a:satOff val="82431"/>
            <a:lumOff val="509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59B497-DE13-4C4A-8366-200519A10E5E}">
      <dsp:nvSpPr>
        <dsp:cNvPr id="0" name=""/>
        <dsp:cNvSpPr/>
      </dsp:nvSpPr>
      <dsp:spPr>
        <a:xfrm>
          <a:off x="4508348" y="561"/>
          <a:ext cx="1570045" cy="1256036"/>
        </a:xfrm>
        <a:prstGeom prst="roundRect">
          <a:avLst>
            <a:gd name="adj" fmla="val 10000"/>
          </a:avLst>
        </a:prstGeom>
        <a:solidFill>
          <a:schemeClr val="accent4">
            <a:hueOff val="7678067"/>
            <a:satOff val="82431"/>
            <a:lumOff val="5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Logistic Regression</a:t>
          </a:r>
          <a:endParaRPr lang="en-US" sz="2200" kern="1200" dirty="0"/>
        </a:p>
      </dsp:txBody>
      <dsp:txXfrm>
        <a:off x="4545136" y="37349"/>
        <a:ext cx="1496469" cy="11824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1DF37-B668-4642-A8E4-8AE7100EB38B}">
      <dsp:nvSpPr>
        <dsp:cNvPr id="0" name=""/>
        <dsp:cNvSpPr/>
      </dsp:nvSpPr>
      <dsp:spPr>
        <a:xfrm rot="16200000">
          <a:off x="218964" y="-218201"/>
          <a:ext cx="3623480" cy="4059882"/>
        </a:xfrm>
        <a:prstGeom prst="flowChartManualOperati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Bike sharing systems function as network, which can be used for studying mobility in a city. </a:t>
          </a:r>
          <a:endParaRPr lang="en-US" sz="2400" kern="1200" dirty="0"/>
        </a:p>
      </dsp:txBody>
      <dsp:txXfrm rot="5400000">
        <a:off x="763" y="724696"/>
        <a:ext cx="4059882" cy="2174088"/>
      </dsp:txXfrm>
    </dsp:sp>
    <dsp:sp modelId="{6192FAFB-B2D8-4407-B37F-56EDAD633D60}">
      <dsp:nvSpPr>
        <dsp:cNvPr id="0" name=""/>
        <dsp:cNvSpPr/>
      </dsp:nvSpPr>
      <dsp:spPr>
        <a:xfrm rot="16200000">
          <a:off x="5171046" y="-805909"/>
          <a:ext cx="3623480" cy="5235299"/>
        </a:xfrm>
        <a:prstGeom prst="flowChartManualOperation">
          <a:avLst/>
        </a:prstGeom>
        <a:solidFill>
          <a:schemeClr val="accent4">
            <a:hueOff val="7678067"/>
            <a:satOff val="82431"/>
            <a:lumOff val="5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10886 cases in different time were recorded to combine historical usage patterns with weather, in order to forecast bike rental demand in the Capital Bike sharing program in Washington, D.C.</a:t>
          </a:r>
          <a:endParaRPr lang="en-US" sz="2400" kern="1200" dirty="0"/>
        </a:p>
      </dsp:txBody>
      <dsp:txXfrm rot="5400000">
        <a:off x="4365137" y="724696"/>
        <a:ext cx="5235299" cy="21740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961BB0-1299-46E4-B0FE-C5019724DB6B}">
      <dsp:nvSpPr>
        <dsp:cNvPr id="0" name=""/>
        <dsp:cNvSpPr/>
      </dsp:nvSpPr>
      <dsp:spPr>
        <a:xfrm>
          <a:off x="0" y="21779"/>
          <a:ext cx="9601200" cy="7862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>
              <a:solidFill>
                <a:schemeClr val="bg1">
                  <a:lumMod val="95000"/>
                </a:schemeClr>
              </a:solidFill>
            </a:rPr>
            <a:t>Introduction</a:t>
          </a:r>
          <a:endParaRPr lang="en-US" sz="3200" kern="1200" dirty="0">
            <a:solidFill>
              <a:schemeClr val="bg1">
                <a:lumMod val="95000"/>
              </a:schemeClr>
            </a:solidFill>
          </a:endParaRPr>
        </a:p>
      </dsp:txBody>
      <dsp:txXfrm>
        <a:off x="38381" y="60160"/>
        <a:ext cx="9524438" cy="709478"/>
      </dsp:txXfrm>
    </dsp:sp>
    <dsp:sp modelId="{1463C8DA-CBED-42BF-AA66-00B80C6280A5}">
      <dsp:nvSpPr>
        <dsp:cNvPr id="0" name=""/>
        <dsp:cNvSpPr/>
      </dsp:nvSpPr>
      <dsp:spPr>
        <a:xfrm>
          <a:off x="0" y="900179"/>
          <a:ext cx="9601200" cy="786240"/>
        </a:xfrm>
        <a:prstGeom prst="roundRect">
          <a:avLst/>
        </a:prstGeom>
        <a:solidFill>
          <a:schemeClr val="accent4">
            <a:hueOff val="1919517"/>
            <a:satOff val="20608"/>
            <a:lumOff val="1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rgbClr val="C00000"/>
              </a:solidFill>
            </a:rPr>
            <a:t>Data Cleaning </a:t>
          </a:r>
          <a:endParaRPr lang="en-US" sz="3200" kern="1200" dirty="0">
            <a:solidFill>
              <a:srgbClr val="C00000"/>
            </a:solidFill>
          </a:endParaRPr>
        </a:p>
      </dsp:txBody>
      <dsp:txXfrm>
        <a:off x="38381" y="938560"/>
        <a:ext cx="9524438" cy="709478"/>
      </dsp:txXfrm>
    </dsp:sp>
    <dsp:sp modelId="{28F45F04-192E-48E3-B9C3-CF143D1D3676}">
      <dsp:nvSpPr>
        <dsp:cNvPr id="0" name=""/>
        <dsp:cNvSpPr/>
      </dsp:nvSpPr>
      <dsp:spPr>
        <a:xfrm>
          <a:off x="0" y="1778580"/>
          <a:ext cx="9601200" cy="786240"/>
        </a:xfrm>
        <a:prstGeom prst="roundRect">
          <a:avLst/>
        </a:prstGeom>
        <a:solidFill>
          <a:schemeClr val="accent4">
            <a:hueOff val="3839033"/>
            <a:satOff val="41216"/>
            <a:lumOff val="2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Multiple Regression</a:t>
          </a:r>
          <a:endParaRPr lang="en-US" sz="3200" kern="1200"/>
        </a:p>
      </dsp:txBody>
      <dsp:txXfrm>
        <a:off x="38381" y="1816961"/>
        <a:ext cx="9524438" cy="709478"/>
      </dsp:txXfrm>
    </dsp:sp>
    <dsp:sp modelId="{83977A5A-4B2E-4AF6-9D93-6768F80ACA5A}">
      <dsp:nvSpPr>
        <dsp:cNvPr id="0" name=""/>
        <dsp:cNvSpPr/>
      </dsp:nvSpPr>
      <dsp:spPr>
        <a:xfrm>
          <a:off x="0" y="2656980"/>
          <a:ext cx="9601200" cy="786240"/>
        </a:xfrm>
        <a:prstGeom prst="roundRect">
          <a:avLst/>
        </a:prstGeom>
        <a:solidFill>
          <a:schemeClr val="accent4">
            <a:hueOff val="5758550"/>
            <a:satOff val="61823"/>
            <a:lumOff val="3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Data Set Limit</a:t>
          </a:r>
          <a:endParaRPr lang="en-US" sz="3200" kern="1200" dirty="0"/>
        </a:p>
      </dsp:txBody>
      <dsp:txXfrm>
        <a:off x="38381" y="2695361"/>
        <a:ext cx="9524438" cy="709478"/>
      </dsp:txXfrm>
    </dsp:sp>
    <dsp:sp modelId="{07BFDD3F-1E13-45B4-8342-3649883127A6}">
      <dsp:nvSpPr>
        <dsp:cNvPr id="0" name=""/>
        <dsp:cNvSpPr/>
      </dsp:nvSpPr>
      <dsp:spPr>
        <a:xfrm>
          <a:off x="0" y="3535380"/>
          <a:ext cx="9601200" cy="786240"/>
        </a:xfrm>
        <a:prstGeom prst="roundRect">
          <a:avLst/>
        </a:prstGeom>
        <a:solidFill>
          <a:schemeClr val="accent4">
            <a:hueOff val="7678067"/>
            <a:satOff val="82431"/>
            <a:lumOff val="5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Appendix</a:t>
          </a:r>
          <a:endParaRPr lang="en-US" sz="3200" kern="1200" dirty="0"/>
        </a:p>
      </dsp:txBody>
      <dsp:txXfrm>
        <a:off x="38381" y="3573761"/>
        <a:ext cx="9524438" cy="7094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961BB0-1299-46E4-B0FE-C5019724DB6B}">
      <dsp:nvSpPr>
        <dsp:cNvPr id="0" name=""/>
        <dsp:cNvSpPr/>
      </dsp:nvSpPr>
      <dsp:spPr>
        <a:xfrm>
          <a:off x="0" y="21779"/>
          <a:ext cx="9601200" cy="7862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>
              <a:solidFill>
                <a:schemeClr val="bg1"/>
              </a:solidFill>
            </a:rPr>
            <a:t>Introduction</a:t>
          </a:r>
          <a:endParaRPr lang="en-US" sz="3200" kern="1200" dirty="0">
            <a:solidFill>
              <a:schemeClr val="bg1"/>
            </a:solidFill>
          </a:endParaRPr>
        </a:p>
      </dsp:txBody>
      <dsp:txXfrm>
        <a:off x="38381" y="60160"/>
        <a:ext cx="9524438" cy="709478"/>
      </dsp:txXfrm>
    </dsp:sp>
    <dsp:sp modelId="{1463C8DA-CBED-42BF-AA66-00B80C6280A5}">
      <dsp:nvSpPr>
        <dsp:cNvPr id="0" name=""/>
        <dsp:cNvSpPr/>
      </dsp:nvSpPr>
      <dsp:spPr>
        <a:xfrm>
          <a:off x="0" y="900179"/>
          <a:ext cx="9601200" cy="786240"/>
        </a:xfrm>
        <a:prstGeom prst="roundRect">
          <a:avLst/>
        </a:prstGeom>
        <a:solidFill>
          <a:schemeClr val="accent4">
            <a:hueOff val="1919517"/>
            <a:satOff val="20608"/>
            <a:lumOff val="1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Data Cleaning </a:t>
          </a:r>
          <a:endParaRPr lang="en-US" sz="3200" kern="1200" dirty="0"/>
        </a:p>
      </dsp:txBody>
      <dsp:txXfrm>
        <a:off x="38381" y="938560"/>
        <a:ext cx="9524438" cy="709478"/>
      </dsp:txXfrm>
    </dsp:sp>
    <dsp:sp modelId="{28F45F04-192E-48E3-B9C3-CF143D1D3676}">
      <dsp:nvSpPr>
        <dsp:cNvPr id="0" name=""/>
        <dsp:cNvSpPr/>
      </dsp:nvSpPr>
      <dsp:spPr>
        <a:xfrm>
          <a:off x="0" y="1778580"/>
          <a:ext cx="9601200" cy="786240"/>
        </a:xfrm>
        <a:prstGeom prst="roundRect">
          <a:avLst/>
        </a:prstGeom>
        <a:solidFill>
          <a:schemeClr val="accent4">
            <a:hueOff val="3839033"/>
            <a:satOff val="41216"/>
            <a:lumOff val="2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>
              <a:solidFill>
                <a:srgbClr val="C00000"/>
              </a:solidFill>
            </a:rPr>
            <a:t>Multiple Regression</a:t>
          </a:r>
          <a:endParaRPr lang="en-US" sz="3200" kern="1200">
            <a:solidFill>
              <a:srgbClr val="C00000"/>
            </a:solidFill>
          </a:endParaRPr>
        </a:p>
      </dsp:txBody>
      <dsp:txXfrm>
        <a:off x="38381" y="1816961"/>
        <a:ext cx="9524438" cy="709478"/>
      </dsp:txXfrm>
    </dsp:sp>
    <dsp:sp modelId="{83977A5A-4B2E-4AF6-9D93-6768F80ACA5A}">
      <dsp:nvSpPr>
        <dsp:cNvPr id="0" name=""/>
        <dsp:cNvSpPr/>
      </dsp:nvSpPr>
      <dsp:spPr>
        <a:xfrm>
          <a:off x="0" y="2656980"/>
          <a:ext cx="9601200" cy="786240"/>
        </a:xfrm>
        <a:prstGeom prst="roundRect">
          <a:avLst/>
        </a:prstGeom>
        <a:solidFill>
          <a:schemeClr val="accent4">
            <a:hueOff val="5758550"/>
            <a:satOff val="61823"/>
            <a:lumOff val="3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Data Set Limit</a:t>
          </a:r>
          <a:endParaRPr lang="en-US" sz="3200" kern="1200" dirty="0"/>
        </a:p>
      </dsp:txBody>
      <dsp:txXfrm>
        <a:off x="38381" y="2695361"/>
        <a:ext cx="9524438" cy="709478"/>
      </dsp:txXfrm>
    </dsp:sp>
    <dsp:sp modelId="{07BFDD3F-1E13-45B4-8342-3649883127A6}">
      <dsp:nvSpPr>
        <dsp:cNvPr id="0" name=""/>
        <dsp:cNvSpPr/>
      </dsp:nvSpPr>
      <dsp:spPr>
        <a:xfrm>
          <a:off x="0" y="3535380"/>
          <a:ext cx="9601200" cy="786240"/>
        </a:xfrm>
        <a:prstGeom prst="roundRect">
          <a:avLst/>
        </a:prstGeom>
        <a:solidFill>
          <a:schemeClr val="accent4">
            <a:hueOff val="7678067"/>
            <a:satOff val="82431"/>
            <a:lumOff val="5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Appendix</a:t>
          </a:r>
          <a:endParaRPr lang="en-US" sz="3200" kern="1200" dirty="0"/>
        </a:p>
      </dsp:txBody>
      <dsp:txXfrm>
        <a:off x="38381" y="3573761"/>
        <a:ext cx="9524438" cy="7094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21408-CCFC-4493-8DA0-9199D152DCB3}">
      <dsp:nvSpPr>
        <dsp:cNvPr id="0" name=""/>
        <dsp:cNvSpPr/>
      </dsp:nvSpPr>
      <dsp:spPr>
        <a:xfrm>
          <a:off x="7498748" y="1268675"/>
          <a:ext cx="2244209" cy="2244324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275139-0817-47BC-BE7E-F9515C4719AA}">
      <dsp:nvSpPr>
        <dsp:cNvPr id="0" name=""/>
        <dsp:cNvSpPr/>
      </dsp:nvSpPr>
      <dsp:spPr>
        <a:xfrm>
          <a:off x="7573811" y="1343499"/>
          <a:ext cx="2095044" cy="20946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Step 4 Recommendation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Discussion</a:t>
          </a:r>
          <a:endParaRPr lang="en-US" sz="2000" kern="1200" dirty="0"/>
        </a:p>
      </dsp:txBody>
      <dsp:txXfrm>
        <a:off x="7873103" y="1642795"/>
        <a:ext cx="1496460" cy="1496085"/>
      </dsp:txXfrm>
    </dsp:sp>
    <dsp:sp modelId="{243E4C4E-6A95-41C9-B137-283F7231A8E5}">
      <dsp:nvSpPr>
        <dsp:cNvPr id="0" name=""/>
        <dsp:cNvSpPr/>
      </dsp:nvSpPr>
      <dsp:spPr>
        <a:xfrm rot="2700000">
          <a:off x="5169832" y="1268517"/>
          <a:ext cx="2244246" cy="2244246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4">
                <a:hueOff val="2559356"/>
                <a:satOff val="27477"/>
                <a:lumOff val="169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2559356"/>
                <a:satOff val="27477"/>
                <a:lumOff val="169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2559356"/>
                <a:satOff val="27477"/>
                <a:lumOff val="169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D43C34-0B1B-4283-8F02-1B134E86BCD3}">
      <dsp:nvSpPr>
        <dsp:cNvPr id="0" name=""/>
        <dsp:cNvSpPr/>
      </dsp:nvSpPr>
      <dsp:spPr>
        <a:xfrm>
          <a:off x="5254538" y="1343499"/>
          <a:ext cx="2095044" cy="20946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2559356"/>
              <a:satOff val="27477"/>
              <a:lumOff val="169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Step 3 Analysis &amp; Results</a:t>
          </a:r>
          <a:endParaRPr lang="en-US" sz="2000" kern="1200" dirty="0"/>
        </a:p>
      </dsp:txBody>
      <dsp:txXfrm>
        <a:off x="5553830" y="1642795"/>
        <a:ext cx="1496460" cy="1496085"/>
      </dsp:txXfrm>
    </dsp:sp>
    <dsp:sp modelId="{4774CFAA-73EF-415E-B886-997432504C76}">
      <dsp:nvSpPr>
        <dsp:cNvPr id="0" name=""/>
        <dsp:cNvSpPr/>
      </dsp:nvSpPr>
      <dsp:spPr>
        <a:xfrm rot="2700000">
          <a:off x="2860183" y="1268517"/>
          <a:ext cx="2244246" cy="2244246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4">
                <a:hueOff val="5118712"/>
                <a:satOff val="54954"/>
                <a:lumOff val="339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5118712"/>
                <a:satOff val="54954"/>
                <a:lumOff val="339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5118712"/>
                <a:satOff val="54954"/>
                <a:lumOff val="339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23FF3E-C28B-42EB-8C42-261D7149BC41}">
      <dsp:nvSpPr>
        <dsp:cNvPr id="0" name=""/>
        <dsp:cNvSpPr/>
      </dsp:nvSpPr>
      <dsp:spPr>
        <a:xfrm>
          <a:off x="2935265" y="1343499"/>
          <a:ext cx="2095044" cy="20946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5118712"/>
              <a:satOff val="54954"/>
              <a:lumOff val="339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Step 2 Summary &amp; Conclusion</a:t>
          </a:r>
          <a:endParaRPr lang="en-US" sz="2000" kern="1200" dirty="0"/>
        </a:p>
      </dsp:txBody>
      <dsp:txXfrm>
        <a:off x="3234557" y="1642795"/>
        <a:ext cx="1496460" cy="1496085"/>
      </dsp:txXfrm>
    </dsp:sp>
    <dsp:sp modelId="{4C204DF7-0846-46E9-8F1D-F56C977E0957}">
      <dsp:nvSpPr>
        <dsp:cNvPr id="0" name=""/>
        <dsp:cNvSpPr/>
      </dsp:nvSpPr>
      <dsp:spPr>
        <a:xfrm rot="2700000">
          <a:off x="540909" y="1268517"/>
          <a:ext cx="2244246" cy="2244246"/>
        </a:xfrm>
        <a:prstGeom prst="teardrop">
          <a:avLst>
            <a:gd name="adj" fmla="val 100000"/>
          </a:avLst>
        </a:prstGeom>
        <a:gradFill rotWithShape="0">
          <a:gsLst>
            <a:gs pos="0">
              <a:schemeClr val="accent4">
                <a:hueOff val="7678067"/>
                <a:satOff val="82431"/>
                <a:lumOff val="509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7678067"/>
                <a:satOff val="82431"/>
                <a:lumOff val="509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7678067"/>
                <a:satOff val="82431"/>
                <a:lumOff val="509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ECC021-389F-487D-9624-030CAB5D807E}">
      <dsp:nvSpPr>
        <dsp:cNvPr id="0" name=""/>
        <dsp:cNvSpPr/>
      </dsp:nvSpPr>
      <dsp:spPr>
        <a:xfrm>
          <a:off x="615991" y="1343499"/>
          <a:ext cx="2095044" cy="209467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7678067"/>
              <a:satOff val="82431"/>
              <a:lumOff val="509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Step 1 Problem Description </a:t>
          </a:r>
          <a:endParaRPr lang="en-US" sz="2000" kern="1200" dirty="0"/>
        </a:p>
      </dsp:txBody>
      <dsp:txXfrm>
        <a:off x="915283" y="1642795"/>
        <a:ext cx="1496460" cy="14960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A0F66F-D291-4C65-B01B-B68DF347656F}">
      <dsp:nvSpPr>
        <dsp:cNvPr id="0" name=""/>
        <dsp:cNvSpPr/>
      </dsp:nvSpPr>
      <dsp:spPr>
        <a:xfrm rot="5400000">
          <a:off x="388280" y="1577765"/>
          <a:ext cx="791853" cy="90149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0C7227B-EB08-4F69-884D-5DC2F499764F}">
      <dsp:nvSpPr>
        <dsp:cNvPr id="0" name=""/>
        <dsp:cNvSpPr/>
      </dsp:nvSpPr>
      <dsp:spPr>
        <a:xfrm>
          <a:off x="6" y="699981"/>
          <a:ext cx="1792919" cy="933067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Season</a:t>
          </a:r>
          <a:endParaRPr lang="en-US" sz="2600" kern="1200" dirty="0"/>
        </a:p>
      </dsp:txBody>
      <dsp:txXfrm>
        <a:off x="45563" y="745538"/>
        <a:ext cx="1701805" cy="841953"/>
      </dsp:txXfrm>
    </dsp:sp>
    <dsp:sp modelId="{42BFA8F5-8066-4E7C-B5A4-D2833D060D15}">
      <dsp:nvSpPr>
        <dsp:cNvPr id="0" name=""/>
        <dsp:cNvSpPr/>
      </dsp:nvSpPr>
      <dsp:spPr>
        <a:xfrm>
          <a:off x="1877627" y="856767"/>
          <a:ext cx="969508" cy="754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1-4</a:t>
          </a:r>
          <a:endParaRPr lang="en-US" sz="2000" kern="1200" dirty="0"/>
        </a:p>
      </dsp:txBody>
      <dsp:txXfrm>
        <a:off x="1877627" y="856767"/>
        <a:ext cx="969508" cy="754146"/>
      </dsp:txXfrm>
    </dsp:sp>
    <dsp:sp modelId="{0B7D0FA7-1A68-41DD-B128-1A3C1515861C}">
      <dsp:nvSpPr>
        <dsp:cNvPr id="0" name=""/>
        <dsp:cNvSpPr/>
      </dsp:nvSpPr>
      <dsp:spPr>
        <a:xfrm>
          <a:off x="1218367" y="1815921"/>
          <a:ext cx="3002524" cy="1811215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7678067"/>
                <a:satOff val="82431"/>
                <a:lumOff val="509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7678067"/>
                <a:satOff val="82431"/>
                <a:lumOff val="509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7678067"/>
                <a:satOff val="82431"/>
                <a:lumOff val="509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Season 1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Season 2 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Season 3</a:t>
          </a:r>
          <a:endParaRPr lang="en-US" sz="2600" kern="1200" dirty="0"/>
        </a:p>
      </dsp:txBody>
      <dsp:txXfrm>
        <a:off x="1306799" y="1904353"/>
        <a:ext cx="2825660" cy="1634351"/>
      </dsp:txXfrm>
    </dsp:sp>
    <dsp:sp modelId="{1666B96E-5EDA-4EBC-B41B-A0A90362C13F}">
      <dsp:nvSpPr>
        <dsp:cNvPr id="0" name=""/>
        <dsp:cNvSpPr/>
      </dsp:nvSpPr>
      <dsp:spPr>
        <a:xfrm>
          <a:off x="1934065" y="3640768"/>
          <a:ext cx="969508" cy="754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0-1</a:t>
          </a:r>
          <a:endParaRPr lang="en-US" sz="2000" kern="1200" dirty="0"/>
        </a:p>
      </dsp:txBody>
      <dsp:txXfrm>
        <a:off x="1934065" y="3640768"/>
        <a:ext cx="969508" cy="7541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A0F66F-D291-4C65-B01B-B68DF347656F}">
      <dsp:nvSpPr>
        <dsp:cNvPr id="0" name=""/>
        <dsp:cNvSpPr/>
      </dsp:nvSpPr>
      <dsp:spPr>
        <a:xfrm rot="5400000">
          <a:off x="536695" y="1523061"/>
          <a:ext cx="867340" cy="98743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0C7227B-EB08-4F69-884D-5DC2F499764F}">
      <dsp:nvSpPr>
        <dsp:cNvPr id="0" name=""/>
        <dsp:cNvSpPr/>
      </dsp:nvSpPr>
      <dsp:spPr>
        <a:xfrm>
          <a:off x="3531" y="678135"/>
          <a:ext cx="2008792" cy="882541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Weather</a:t>
          </a:r>
          <a:endParaRPr lang="en-US" sz="2600" kern="1200" dirty="0"/>
        </a:p>
      </dsp:txBody>
      <dsp:txXfrm>
        <a:off x="46621" y="721225"/>
        <a:ext cx="1922612" cy="796361"/>
      </dsp:txXfrm>
    </dsp:sp>
    <dsp:sp modelId="{42BFA8F5-8066-4E7C-B5A4-D2833D060D15}">
      <dsp:nvSpPr>
        <dsp:cNvPr id="0" name=""/>
        <dsp:cNvSpPr/>
      </dsp:nvSpPr>
      <dsp:spPr>
        <a:xfrm>
          <a:off x="2158826" y="705871"/>
          <a:ext cx="1061930" cy="826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1-4</a:t>
          </a:r>
          <a:endParaRPr lang="en-US" sz="2000" kern="1200" dirty="0"/>
        </a:p>
      </dsp:txBody>
      <dsp:txXfrm>
        <a:off x="2158826" y="705871"/>
        <a:ext cx="1061930" cy="826038"/>
      </dsp:txXfrm>
    </dsp:sp>
    <dsp:sp modelId="{0B7D0FA7-1A68-41DD-B128-1A3C1515861C}">
      <dsp:nvSpPr>
        <dsp:cNvPr id="0" name=""/>
        <dsp:cNvSpPr/>
      </dsp:nvSpPr>
      <dsp:spPr>
        <a:xfrm>
          <a:off x="1487462" y="1692073"/>
          <a:ext cx="2979461" cy="1960319"/>
        </a:xfrm>
        <a:prstGeom prst="roundRect">
          <a:avLst>
            <a:gd name="adj" fmla="val 16670"/>
          </a:avLst>
        </a:prstGeom>
        <a:gradFill rotWithShape="0">
          <a:gsLst>
            <a:gs pos="0">
              <a:schemeClr val="accent4">
                <a:hueOff val="7678067"/>
                <a:satOff val="82431"/>
                <a:lumOff val="509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7678067"/>
                <a:satOff val="82431"/>
                <a:lumOff val="509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7678067"/>
                <a:satOff val="82431"/>
                <a:lumOff val="509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Weather 1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Weather 2 </a:t>
          </a:r>
        </a:p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Weather 3</a:t>
          </a:r>
          <a:endParaRPr lang="en-US" sz="2600" kern="1200" dirty="0"/>
        </a:p>
      </dsp:txBody>
      <dsp:txXfrm>
        <a:off x="1583174" y="1787785"/>
        <a:ext cx="2788037" cy="1768895"/>
      </dsp:txXfrm>
    </dsp:sp>
    <dsp:sp modelId="{1666B96E-5EDA-4EBC-B41B-A0A90362C13F}">
      <dsp:nvSpPr>
        <dsp:cNvPr id="0" name=""/>
        <dsp:cNvSpPr/>
      </dsp:nvSpPr>
      <dsp:spPr>
        <a:xfrm>
          <a:off x="1975069" y="3568876"/>
          <a:ext cx="1061930" cy="826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0-1</a:t>
          </a:r>
          <a:endParaRPr lang="en-US" sz="2000" kern="1200" dirty="0"/>
        </a:p>
      </dsp:txBody>
      <dsp:txXfrm>
        <a:off x="1975069" y="3568876"/>
        <a:ext cx="1061930" cy="82603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3CB269-2550-4B1A-977A-B16819DAA358}">
      <dsp:nvSpPr>
        <dsp:cNvPr id="0" name=""/>
        <dsp:cNvSpPr/>
      </dsp:nvSpPr>
      <dsp:spPr>
        <a:xfrm rot="5400000">
          <a:off x="6110594" y="-2547432"/>
          <a:ext cx="836443" cy="6144768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ctr" defTabSz="889000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Linear pattern- residual plots</a:t>
          </a:r>
          <a:endParaRPr lang="en-US" sz="2000" kern="1200" dirty="0"/>
        </a:p>
      </dsp:txBody>
      <dsp:txXfrm rot="-5400000">
        <a:off x="3456432" y="147562"/>
        <a:ext cx="6103936" cy="754779"/>
      </dsp:txXfrm>
    </dsp:sp>
    <dsp:sp modelId="{983373C9-44E9-49A4-882B-617A53D63223}">
      <dsp:nvSpPr>
        <dsp:cNvPr id="0" name=""/>
        <dsp:cNvSpPr/>
      </dsp:nvSpPr>
      <dsp:spPr>
        <a:xfrm>
          <a:off x="0" y="2173"/>
          <a:ext cx="3456432" cy="104555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Linearity</a:t>
          </a:r>
          <a:endParaRPr lang="en-US" sz="2800" kern="1200"/>
        </a:p>
      </dsp:txBody>
      <dsp:txXfrm>
        <a:off x="51040" y="53213"/>
        <a:ext cx="3354352" cy="943474"/>
      </dsp:txXfrm>
    </dsp:sp>
    <dsp:sp modelId="{56DD634D-101E-4D75-834C-3D379D049FDF}">
      <dsp:nvSpPr>
        <dsp:cNvPr id="0" name=""/>
        <dsp:cNvSpPr/>
      </dsp:nvSpPr>
      <dsp:spPr>
        <a:xfrm rot="5400000">
          <a:off x="6110594" y="-1449600"/>
          <a:ext cx="836443" cy="6144768"/>
        </a:xfrm>
        <a:prstGeom prst="round2SameRect">
          <a:avLst/>
        </a:prstGeom>
        <a:solidFill>
          <a:schemeClr val="accent4">
            <a:tint val="40000"/>
            <a:alpha val="90000"/>
            <a:hueOff val="2698727"/>
            <a:satOff val="25873"/>
            <a:lumOff val="1132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2698727"/>
              <a:satOff val="25873"/>
              <a:lumOff val="113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Variable count has been convert</a:t>
          </a:r>
          <a:endParaRPr lang="en-US" sz="2000" kern="1200" dirty="0"/>
        </a:p>
        <a:p>
          <a:pPr marL="228600" lvl="1" indent="-228600" algn="ctr" defTabSz="8890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b="0" i="0" u="none" kern="1200" dirty="0" smtClean="0"/>
            <a:t>the residuals represent a normal distribution</a:t>
          </a:r>
          <a:endParaRPr lang="en-US" sz="2000" kern="1200" dirty="0"/>
        </a:p>
      </dsp:txBody>
      <dsp:txXfrm rot="-5400000">
        <a:off x="3456432" y="1245394"/>
        <a:ext cx="6103936" cy="754779"/>
      </dsp:txXfrm>
    </dsp:sp>
    <dsp:sp modelId="{5B4F8A53-4D1B-4639-B711-211B34C759FF}">
      <dsp:nvSpPr>
        <dsp:cNvPr id="0" name=""/>
        <dsp:cNvSpPr/>
      </dsp:nvSpPr>
      <dsp:spPr>
        <a:xfrm>
          <a:off x="0" y="1100006"/>
          <a:ext cx="3456432" cy="1045554"/>
        </a:xfrm>
        <a:prstGeom prst="roundRect">
          <a:avLst/>
        </a:prstGeom>
        <a:solidFill>
          <a:schemeClr val="accent4">
            <a:hueOff val="2559356"/>
            <a:satOff val="27477"/>
            <a:lumOff val="16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Normality</a:t>
          </a:r>
          <a:endParaRPr lang="en-US" sz="2800" kern="1200"/>
        </a:p>
      </dsp:txBody>
      <dsp:txXfrm>
        <a:off x="51040" y="1151046"/>
        <a:ext cx="3354352" cy="943474"/>
      </dsp:txXfrm>
    </dsp:sp>
    <dsp:sp modelId="{0CD1757D-B1C6-4FC7-9721-9399B6C5E4C8}">
      <dsp:nvSpPr>
        <dsp:cNvPr id="0" name=""/>
        <dsp:cNvSpPr/>
      </dsp:nvSpPr>
      <dsp:spPr>
        <a:xfrm rot="5400000">
          <a:off x="6110594" y="-351767"/>
          <a:ext cx="836443" cy="6144768"/>
        </a:xfrm>
        <a:prstGeom prst="round2SameRect">
          <a:avLst/>
        </a:prstGeom>
        <a:solidFill>
          <a:schemeClr val="accent4">
            <a:tint val="40000"/>
            <a:alpha val="90000"/>
            <a:hueOff val="5397455"/>
            <a:satOff val="51745"/>
            <a:lumOff val="2265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5397455"/>
              <a:satOff val="51745"/>
              <a:lumOff val="22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ctr" defTabSz="889000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Low correlation between independent variables</a:t>
          </a:r>
          <a:endParaRPr lang="en-US" sz="1600" kern="1200" dirty="0"/>
        </a:p>
      </dsp:txBody>
      <dsp:txXfrm rot="-5400000">
        <a:off x="3456432" y="2343227"/>
        <a:ext cx="6103936" cy="754779"/>
      </dsp:txXfrm>
    </dsp:sp>
    <dsp:sp modelId="{7B028F83-D8A2-459B-B600-219295D772D6}">
      <dsp:nvSpPr>
        <dsp:cNvPr id="0" name=""/>
        <dsp:cNvSpPr/>
      </dsp:nvSpPr>
      <dsp:spPr>
        <a:xfrm>
          <a:off x="0" y="2197838"/>
          <a:ext cx="3456432" cy="1045554"/>
        </a:xfrm>
        <a:prstGeom prst="roundRect">
          <a:avLst/>
        </a:prstGeom>
        <a:solidFill>
          <a:schemeClr val="accent4">
            <a:hueOff val="5118712"/>
            <a:satOff val="54954"/>
            <a:lumOff val="33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Independence</a:t>
          </a:r>
          <a:endParaRPr lang="en-US" sz="2800" kern="1200"/>
        </a:p>
      </dsp:txBody>
      <dsp:txXfrm>
        <a:off x="51040" y="2248878"/>
        <a:ext cx="3354352" cy="943474"/>
      </dsp:txXfrm>
    </dsp:sp>
    <dsp:sp modelId="{ECEF15BB-6610-47CF-A21C-6E207E4B5100}">
      <dsp:nvSpPr>
        <dsp:cNvPr id="0" name=""/>
        <dsp:cNvSpPr/>
      </dsp:nvSpPr>
      <dsp:spPr>
        <a:xfrm rot="5400000">
          <a:off x="6110594" y="746064"/>
          <a:ext cx="836443" cy="6144768"/>
        </a:xfrm>
        <a:prstGeom prst="round2SameRect">
          <a:avLst/>
        </a:prstGeom>
        <a:solidFill>
          <a:schemeClr val="accent4">
            <a:tint val="40000"/>
            <a:alpha val="90000"/>
            <a:hueOff val="8096182"/>
            <a:satOff val="77618"/>
            <a:lumOff val="3397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8096182"/>
              <a:satOff val="77618"/>
              <a:lumOff val="33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ctr" defTabSz="889000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Residual analysis shows homoscedastic</a:t>
          </a:r>
          <a:endParaRPr lang="en-US" sz="2000" kern="1200" dirty="0"/>
        </a:p>
      </dsp:txBody>
      <dsp:txXfrm rot="-5400000">
        <a:off x="3456432" y="3441058"/>
        <a:ext cx="6103936" cy="754779"/>
      </dsp:txXfrm>
    </dsp:sp>
    <dsp:sp modelId="{20C97FA3-4CEA-4D1A-97B0-2EB17959C36D}">
      <dsp:nvSpPr>
        <dsp:cNvPr id="0" name=""/>
        <dsp:cNvSpPr/>
      </dsp:nvSpPr>
      <dsp:spPr>
        <a:xfrm>
          <a:off x="0" y="3295671"/>
          <a:ext cx="3456432" cy="1045554"/>
        </a:xfrm>
        <a:prstGeom prst="roundRect">
          <a:avLst/>
        </a:prstGeom>
        <a:solidFill>
          <a:schemeClr val="accent4">
            <a:hueOff val="7678067"/>
            <a:satOff val="82431"/>
            <a:lumOff val="5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Homoscedasticity</a:t>
          </a:r>
          <a:endParaRPr lang="en-US" sz="2800" kern="1200"/>
        </a:p>
      </dsp:txBody>
      <dsp:txXfrm>
        <a:off x="51040" y="3346711"/>
        <a:ext cx="3354352" cy="94347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961BB0-1299-46E4-B0FE-C5019724DB6B}">
      <dsp:nvSpPr>
        <dsp:cNvPr id="0" name=""/>
        <dsp:cNvSpPr/>
      </dsp:nvSpPr>
      <dsp:spPr>
        <a:xfrm>
          <a:off x="0" y="21779"/>
          <a:ext cx="9601200" cy="7862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>
              <a:solidFill>
                <a:schemeClr val="bg1"/>
              </a:solidFill>
            </a:rPr>
            <a:t>Introduction</a:t>
          </a:r>
          <a:endParaRPr lang="en-US" sz="3200" kern="1200" dirty="0">
            <a:solidFill>
              <a:schemeClr val="bg1"/>
            </a:solidFill>
          </a:endParaRPr>
        </a:p>
      </dsp:txBody>
      <dsp:txXfrm>
        <a:off x="38381" y="60160"/>
        <a:ext cx="9524438" cy="709478"/>
      </dsp:txXfrm>
    </dsp:sp>
    <dsp:sp modelId="{1463C8DA-CBED-42BF-AA66-00B80C6280A5}">
      <dsp:nvSpPr>
        <dsp:cNvPr id="0" name=""/>
        <dsp:cNvSpPr/>
      </dsp:nvSpPr>
      <dsp:spPr>
        <a:xfrm>
          <a:off x="0" y="900179"/>
          <a:ext cx="9601200" cy="786240"/>
        </a:xfrm>
        <a:prstGeom prst="roundRect">
          <a:avLst/>
        </a:prstGeom>
        <a:solidFill>
          <a:schemeClr val="accent4">
            <a:hueOff val="1919517"/>
            <a:satOff val="20608"/>
            <a:lumOff val="12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Data Cleaning </a:t>
          </a:r>
          <a:endParaRPr lang="en-US" sz="3200" kern="1200" dirty="0"/>
        </a:p>
      </dsp:txBody>
      <dsp:txXfrm>
        <a:off x="38381" y="938560"/>
        <a:ext cx="9524438" cy="709478"/>
      </dsp:txXfrm>
    </dsp:sp>
    <dsp:sp modelId="{28F45F04-192E-48E3-B9C3-CF143D1D3676}">
      <dsp:nvSpPr>
        <dsp:cNvPr id="0" name=""/>
        <dsp:cNvSpPr/>
      </dsp:nvSpPr>
      <dsp:spPr>
        <a:xfrm>
          <a:off x="0" y="1778580"/>
          <a:ext cx="9601200" cy="786240"/>
        </a:xfrm>
        <a:prstGeom prst="roundRect">
          <a:avLst/>
        </a:prstGeom>
        <a:solidFill>
          <a:schemeClr val="accent4">
            <a:hueOff val="3839033"/>
            <a:satOff val="41216"/>
            <a:lumOff val="25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chemeClr val="bg1"/>
              </a:solidFill>
            </a:rPr>
            <a:t>Multiple Regression</a:t>
          </a:r>
          <a:endParaRPr lang="en-US" sz="3200" kern="1200" dirty="0">
            <a:solidFill>
              <a:schemeClr val="bg1"/>
            </a:solidFill>
          </a:endParaRPr>
        </a:p>
      </dsp:txBody>
      <dsp:txXfrm>
        <a:off x="38381" y="1816961"/>
        <a:ext cx="9524438" cy="709478"/>
      </dsp:txXfrm>
    </dsp:sp>
    <dsp:sp modelId="{83977A5A-4B2E-4AF6-9D93-6768F80ACA5A}">
      <dsp:nvSpPr>
        <dsp:cNvPr id="0" name=""/>
        <dsp:cNvSpPr/>
      </dsp:nvSpPr>
      <dsp:spPr>
        <a:xfrm>
          <a:off x="0" y="2656980"/>
          <a:ext cx="9601200" cy="786240"/>
        </a:xfrm>
        <a:prstGeom prst="roundRect">
          <a:avLst/>
        </a:prstGeom>
        <a:solidFill>
          <a:schemeClr val="accent4">
            <a:hueOff val="5758550"/>
            <a:satOff val="61823"/>
            <a:lumOff val="3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>
              <a:solidFill>
                <a:srgbClr val="C00000"/>
              </a:solidFill>
            </a:rPr>
            <a:t>Data Set Limit</a:t>
          </a:r>
          <a:endParaRPr lang="en-US" sz="3200" kern="1200" dirty="0">
            <a:solidFill>
              <a:srgbClr val="C00000"/>
            </a:solidFill>
          </a:endParaRPr>
        </a:p>
      </dsp:txBody>
      <dsp:txXfrm>
        <a:off x="38381" y="2695361"/>
        <a:ext cx="9524438" cy="709478"/>
      </dsp:txXfrm>
    </dsp:sp>
    <dsp:sp modelId="{07BFDD3F-1E13-45B4-8342-3649883127A6}">
      <dsp:nvSpPr>
        <dsp:cNvPr id="0" name=""/>
        <dsp:cNvSpPr/>
      </dsp:nvSpPr>
      <dsp:spPr>
        <a:xfrm>
          <a:off x="0" y="3535380"/>
          <a:ext cx="9601200" cy="786240"/>
        </a:xfrm>
        <a:prstGeom prst="roundRect">
          <a:avLst/>
        </a:prstGeom>
        <a:solidFill>
          <a:schemeClr val="accent4">
            <a:hueOff val="7678067"/>
            <a:satOff val="82431"/>
            <a:lumOff val="5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Appendix</a:t>
          </a:r>
          <a:endParaRPr lang="en-US" sz="3200" kern="1200" dirty="0"/>
        </a:p>
      </dsp:txBody>
      <dsp:txXfrm>
        <a:off x="38381" y="3573761"/>
        <a:ext cx="9524438" cy="709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Instructional Text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sz="1200" b="1" i="1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sz="1200" i="1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12/22/2014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12/22/2014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3733" y="1139489"/>
            <a:ext cx="6400800" cy="2560320"/>
          </a:xfrm>
        </p:spPr>
        <p:txBody>
          <a:bodyPr anchor="ctr"/>
          <a:lstStyle/>
          <a:p>
            <a:pPr algn="ctr"/>
            <a:r>
              <a:rPr lang="en-US" dirty="0"/>
              <a:t>Forecast </a:t>
            </a:r>
            <a:r>
              <a:rPr lang="en-US" dirty="0" smtClean="0"/>
              <a:t>Use </a:t>
            </a:r>
            <a:r>
              <a:rPr lang="en-US" dirty="0"/>
              <a:t>of a</a:t>
            </a:r>
            <a:r>
              <a:rPr lang="en-US" dirty="0" smtClean="0"/>
              <a:t> City Bike-sharing System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</a:t>
            </a:r>
            <a:r>
              <a:rPr lang="en-US" sz="2800" dirty="0"/>
              <a:t>Washington, </a:t>
            </a:r>
            <a:r>
              <a:rPr lang="en-US" sz="2800" dirty="0" smtClean="0"/>
              <a:t>D.C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Cleaning</a:t>
            </a:r>
          </a:p>
          <a:p>
            <a:r>
              <a:rPr lang="en-US" dirty="0" smtClean="0"/>
              <a:t>Factor Analysis </a:t>
            </a:r>
          </a:p>
          <a:p>
            <a:r>
              <a:rPr lang="en-US" dirty="0" smtClean="0"/>
              <a:t>Multiple Regression</a:t>
            </a:r>
          </a:p>
        </p:txBody>
      </p:sp>
    </p:spTree>
    <p:extLst>
      <p:ext uri="{BB962C8B-B14F-4D97-AF65-F5344CB8AC3E}">
        <p14:creationId xmlns:p14="http://schemas.microsoft.com/office/powerpoint/2010/main" val="183649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Regression of </a:t>
            </a:r>
            <a:r>
              <a:rPr lang="en-US" dirty="0"/>
              <a:t>Bike Sharing Demand </a:t>
            </a:r>
          </a:p>
        </p:txBody>
      </p:sp>
      <p:graphicFrame>
        <p:nvGraphicFramePr>
          <p:cNvPr id="6" name="Content Placeholder 5" descr="Basic Chevron Process" title="SmartArt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0622277"/>
              </p:ext>
            </p:extLst>
          </p:nvPr>
        </p:nvGraphicFramePr>
        <p:xfrm>
          <a:off x="844639" y="1468191"/>
          <a:ext cx="9819069" cy="47812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034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Description- Multiple Regression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0" y="28288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295400" y="1827194"/>
            <a:ext cx="91236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Use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W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eather and Time-related variables </a:t>
            </a:r>
            <a:r>
              <a:rPr lang="en-US" sz="2400" dirty="0" smtClean="0"/>
              <a:t>to predict and explain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um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C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ount of Casual and Registered 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U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sers.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58377" y="2828836"/>
            <a:ext cx="47136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accent5">
                    <a:lumMod val="50000"/>
                  </a:schemeClr>
                </a:solidFill>
              </a:rPr>
              <a:t>Sum Count</a:t>
            </a:r>
            <a:endParaRPr lang="en-US" sz="2400" u="sng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Count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372672" y="2828836"/>
            <a:ext cx="514403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solidFill>
                  <a:schemeClr val="accent5">
                    <a:lumMod val="50000"/>
                  </a:schemeClr>
                </a:solidFill>
              </a:rPr>
              <a:t>Weather and Time-related variables</a:t>
            </a:r>
            <a:endParaRPr lang="en-US" sz="2400" u="sng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Season                 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Holiday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Working 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Weather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Temp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Atemp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Humidity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Wind speed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AM/PM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Rush hour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33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Categorical Variables to Dummy Variables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3047472"/>
              </p:ext>
            </p:extLst>
          </p:nvPr>
        </p:nvGraphicFramePr>
        <p:xfrm>
          <a:off x="1295400" y="1777285"/>
          <a:ext cx="4358425" cy="4394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6091994"/>
              </p:ext>
            </p:extLst>
          </p:nvPr>
        </p:nvGraphicFramePr>
        <p:xfrm>
          <a:off x="6174347" y="1839533"/>
          <a:ext cx="4631028" cy="4394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9795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Description- Multiple Regression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27974" y="1564243"/>
            <a:ext cx="9247031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600" u="sng" dirty="0">
                <a:solidFill>
                  <a:schemeClr val="accent5">
                    <a:lumMod val="50000"/>
                  </a:schemeClr>
                </a:solidFill>
              </a:rPr>
              <a:t>Weather and Time-related </a:t>
            </a:r>
            <a:r>
              <a:rPr lang="en-US" sz="2600" u="sng" dirty="0" smtClean="0">
                <a:solidFill>
                  <a:schemeClr val="accent5">
                    <a:lumMod val="50000"/>
                  </a:schemeClr>
                </a:solidFill>
              </a:rPr>
              <a:t>variables</a:t>
            </a:r>
            <a:r>
              <a:rPr lang="en-US" sz="2600" dirty="0" smtClean="0"/>
              <a:t>                  </a:t>
            </a:r>
            <a:endParaRPr lang="en-US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Holiday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Working </a:t>
            </a:r>
            <a:r>
              <a:rPr lang="en-US" dirty="0" smtClean="0"/>
              <a:t>day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Temp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Atemp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Humidity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Wind speed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AM/PM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Rush </a:t>
            </a:r>
            <a:r>
              <a:rPr lang="en-US" dirty="0" smtClean="0"/>
              <a:t>hour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Season 1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Season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Season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Weather 1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Weather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Weather 3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39448" y="3413522"/>
            <a:ext cx="21250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 smtClean="0">
                <a:solidFill>
                  <a:schemeClr val="accent5">
                    <a:lumMod val="50000"/>
                  </a:schemeClr>
                </a:solidFill>
              </a:rPr>
              <a:t>Sum Count</a:t>
            </a:r>
            <a:endParaRPr lang="en-US" sz="2400" u="sng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Count</a:t>
            </a:r>
            <a:endParaRPr lang="en-US" sz="20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061397" y="4005330"/>
            <a:ext cx="2253803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973863" y="3533016"/>
            <a:ext cx="242887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Predict and Explain</a:t>
            </a:r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820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&amp; Conclusion- Multiple Regression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6975" y="1931831"/>
            <a:ext cx="103030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Count </a:t>
            </a:r>
            <a:r>
              <a:rPr lang="en-US" sz="2400" dirty="0" smtClean="0"/>
              <a:t>can be accurately explained and predicted by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holiday, working day, temp, </a:t>
            </a:r>
            <a:r>
              <a:rPr lang="en-US" sz="2400" dirty="0" err="1" smtClean="0">
                <a:solidFill>
                  <a:schemeClr val="accent5">
                    <a:lumMod val="50000"/>
                  </a:schemeClr>
                </a:solidFill>
              </a:rPr>
              <a:t>atemp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, humidity, wind speed, rush hour, weekend, daytime, AM/PM, season 1, season 2, season 3, and weather 3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Count</a:t>
            </a:r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5">
                    <a:lumMod val="50000"/>
                  </a:schemeClr>
                </a:solidFill>
              </a:rPr>
              <a:t>= 9.921 - 0.583 Holiday – 0.358 Working Day + 0.147 Temp + 0.094 Atemp – 0.038 Humidity – 0.021 Wind Speed + 4.384 Rush Hour + 1.094 Weekend + 4.051 Daytime – 4.927 AM/PM – 2.569 Season 1 – 1.247 Season 2 – 1.870 Season 3 -2.41 Weather 3</a:t>
            </a:r>
          </a:p>
          <a:p>
            <a:r>
              <a:rPr lang="en-US" sz="2400" dirty="0" smtClean="0"/>
              <a:t>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558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&amp; Results- Multiple Regression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2395470"/>
            <a:ext cx="971174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Best fit single independent variable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Regression model selected from a Stepwise Regression </a:t>
            </a:r>
            <a:r>
              <a:rPr lang="en-US" sz="2400" dirty="0" smtClean="0"/>
              <a:t>Analysis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Tests </a:t>
            </a:r>
            <a:r>
              <a:rPr lang="en-US" sz="2400" dirty="0"/>
              <a:t>for Multiple Regression Analysis assumptions 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Model’s </a:t>
            </a:r>
            <a:r>
              <a:rPr lang="en-US" sz="2400" dirty="0"/>
              <a:t>Multicollinearity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2179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Best fit single independent variable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796" y="1544980"/>
            <a:ext cx="5061398" cy="517712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084159" y="6387921"/>
            <a:ext cx="528035" cy="3341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5400" y="1854558"/>
            <a:ext cx="3017520" cy="434340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 smtClean="0"/>
              <a:t>Considered the Correlation Analysis and simple regression, </a:t>
            </a:r>
          </a:p>
          <a:p>
            <a:pPr marL="342900" indent="-342900"/>
            <a:r>
              <a:rPr lang="en-US" dirty="0" smtClean="0"/>
              <a:t>Daytime fits the best as a predictor to Count.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97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Regression model selected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298" y="1779598"/>
            <a:ext cx="5934075" cy="4562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023" y="5503873"/>
            <a:ext cx="2962275" cy="8382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66883" y="5756856"/>
            <a:ext cx="503416" cy="3322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1666845"/>
            <a:ext cx="36114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Stepwise </a:t>
            </a:r>
            <a:r>
              <a:rPr lang="en-US" sz="2400" dirty="0"/>
              <a:t>Regression </a:t>
            </a:r>
            <a:r>
              <a:rPr lang="en-US" sz="2400" dirty="0" smtClean="0"/>
              <a:t>Analysis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According to adjust R-</a:t>
            </a:r>
            <a:r>
              <a:rPr lang="en-US" sz="2400" dirty="0" err="1"/>
              <a:t>S</a:t>
            </a:r>
            <a:r>
              <a:rPr lang="en-US" sz="2400" dirty="0" err="1" smtClean="0"/>
              <a:t>q</a:t>
            </a:r>
            <a:r>
              <a:rPr lang="en-US" sz="2400" dirty="0" smtClean="0"/>
              <a:t>, 66.38% of Count can be explained; and error rate at the 95% confidence level is about 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8538694" y="2422830"/>
            <a:ext cx="553792" cy="2946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7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dirty="0" smtClean="0"/>
              <a:t>. Test for multiple regression assumption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85710203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320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smtClean="0"/>
              <a:t>Model’s </a:t>
            </a:r>
            <a:r>
              <a:rPr lang="en-US" dirty="0"/>
              <a:t>multicollinearity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298" y="1779598"/>
            <a:ext cx="5934075" cy="45624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931756" y="2021982"/>
            <a:ext cx="721217" cy="43200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/>
          <p:cNvSpPr txBox="1">
            <a:spLocks/>
          </p:cNvSpPr>
          <p:nvPr/>
        </p:nvSpPr>
        <p:spPr>
          <a:xfrm>
            <a:off x="1094703" y="1828800"/>
            <a:ext cx="3374265" cy="43434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402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 smtClean="0"/>
              <a:t>Selected regression model shows multicollinearity in some dimensions </a:t>
            </a:r>
          </a:p>
          <a:p>
            <a:pPr marL="342900" indent="-342900"/>
            <a:r>
              <a:rPr lang="en-US" dirty="0" smtClean="0"/>
              <a:t>Time series dimension: holiday, rush hour, weekend, daytime </a:t>
            </a:r>
          </a:p>
          <a:p>
            <a:pPr marL="342900" indent="-342900"/>
            <a:r>
              <a:rPr lang="en-US" dirty="0" smtClean="0"/>
              <a:t>Season dimension: season 1, season 2, and season 3</a:t>
            </a:r>
          </a:p>
          <a:p>
            <a:pPr marL="342900" indent="-342900"/>
            <a:r>
              <a:rPr lang="en-US" dirty="0" smtClean="0"/>
              <a:t>Temp dimension: temp and </a:t>
            </a:r>
            <a:r>
              <a:rPr lang="en-US" dirty="0" err="1" smtClean="0"/>
              <a:t>atemp</a:t>
            </a:r>
            <a:endParaRPr lang="en-US" dirty="0" smtClean="0"/>
          </a:p>
          <a:p>
            <a:pPr marL="342900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66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Bike Sharing </a:t>
            </a:r>
            <a:r>
              <a:rPr lang="en-US" dirty="0" smtClean="0"/>
              <a:t>Demand Analysis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7828378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038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Bike Sharing </a:t>
            </a:r>
            <a:r>
              <a:rPr lang="en-US" dirty="0" smtClean="0"/>
              <a:t>Demand Analysis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1493358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45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 Limit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1777285"/>
            <a:ext cx="721753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Time 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Many categorical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Normal distribution challenging </a:t>
            </a:r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760358"/>
              </p:ext>
            </p:extLst>
          </p:nvPr>
        </p:nvGraphicFramePr>
        <p:xfrm>
          <a:off x="2032000" y="3439278"/>
          <a:ext cx="7034727" cy="2699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387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7823" y="2953846"/>
            <a:ext cx="8046718" cy="2687100"/>
          </a:xfrm>
        </p:spPr>
        <p:txBody>
          <a:bodyPr/>
          <a:lstStyle/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Team B:</a:t>
            </a: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Alexander Pollara</a:t>
            </a: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Danrong Liu</a:t>
            </a: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Naman Jain</a:t>
            </a:r>
          </a:p>
          <a:p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Rui Xue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37823" y="1087019"/>
            <a:ext cx="460312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you!</a:t>
            </a:r>
            <a:endParaRPr lang="en-US" sz="54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472532825"/>
              </p:ext>
            </p:extLst>
          </p:nvPr>
        </p:nvGraphicFramePr>
        <p:xfrm>
          <a:off x="1295400" y="2275044"/>
          <a:ext cx="9601200" cy="3623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69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</a:t>
            </a:r>
            <a:r>
              <a:rPr lang="en-US" dirty="0"/>
              <a:t>L</a:t>
            </a:r>
            <a:r>
              <a:rPr lang="en-US" dirty="0" smtClean="0"/>
              <a:t>ook of Original </a:t>
            </a:r>
            <a:r>
              <a:rPr lang="en-US" dirty="0"/>
              <a:t>D</a:t>
            </a:r>
            <a:r>
              <a:rPr lang="en-US" dirty="0" smtClean="0"/>
              <a:t>ata </a:t>
            </a:r>
            <a:r>
              <a:rPr lang="en-US" dirty="0"/>
              <a:t>S</a:t>
            </a:r>
            <a:r>
              <a:rPr lang="en-US" dirty="0" smtClean="0"/>
              <a:t>et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937" y="1885949"/>
            <a:ext cx="9307568" cy="456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Examining the Data: A weeks worth of data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60" y="1828800"/>
            <a:ext cx="8260079" cy="4343400"/>
          </a:xfrm>
        </p:spPr>
      </p:pic>
    </p:spTree>
    <p:extLst>
      <p:ext uri="{BB962C8B-B14F-4D97-AF65-F5344CB8AC3E}">
        <p14:creationId xmlns:p14="http://schemas.microsoft.com/office/powerpoint/2010/main" val="110665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Bike Sharing </a:t>
            </a:r>
            <a:r>
              <a:rPr lang="en-US" dirty="0" smtClean="0"/>
              <a:t>Demand Analysis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754211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857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800"/>
            <a:ext cx="4392881" cy="4343400"/>
          </a:xfrm>
        </p:spPr>
        <p:txBody>
          <a:bodyPr/>
          <a:lstStyle/>
          <a:p>
            <a:r>
              <a:rPr lang="en-US" dirty="0" smtClean="0"/>
              <a:t>In order to capture the impact of weekday, and time of day on the data several dummy variables were created:</a:t>
            </a:r>
          </a:p>
          <a:p>
            <a:r>
              <a:rPr lang="en-US" dirty="0" smtClean="0"/>
              <a:t>Converted Season and Weather to sets of binary dummy variables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036" y="3302404"/>
            <a:ext cx="6396842" cy="33636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38951" y="2945081"/>
            <a:ext cx="131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Rush hour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63991" y="2933072"/>
            <a:ext cx="131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Daytime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094027" y="2951484"/>
            <a:ext cx="1318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AM/PM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25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Normality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800"/>
            <a:ext cx="3799114" cy="4343400"/>
          </a:xfrm>
        </p:spPr>
        <p:txBody>
          <a:bodyPr/>
          <a:lstStyle/>
          <a:p>
            <a:r>
              <a:rPr lang="en-US" dirty="0" smtClean="0"/>
              <a:t>Count of bicycles in use follows Exponential distribution rather than normal distribution</a:t>
            </a:r>
          </a:p>
          <a:p>
            <a:r>
              <a:rPr lang="en-US" dirty="0" smtClean="0"/>
              <a:t>Transformed into </a:t>
            </a:r>
            <a:r>
              <a:rPr lang="en-US" dirty="0" err="1" smtClean="0"/>
              <a:t>sqrt</a:t>
            </a:r>
            <a:r>
              <a:rPr lang="en-US" dirty="0" smtClean="0"/>
              <a:t>(count) to enforce normality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1"/>
          <a:stretch/>
        </p:blipFill>
        <p:spPr>
          <a:xfrm>
            <a:off x="8218714" y="3752602"/>
            <a:ext cx="3973286" cy="28194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61"/>
          <a:stretch/>
        </p:blipFill>
        <p:spPr>
          <a:xfrm>
            <a:off x="5260769" y="1935677"/>
            <a:ext cx="3317182" cy="22724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97911" y="1644134"/>
            <a:ext cx="85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837222" y="3383270"/>
            <a:ext cx="736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42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Bike Sharing </a:t>
            </a:r>
            <a:r>
              <a:rPr lang="en-US" dirty="0" smtClean="0"/>
              <a:t>Demand Analysis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9262017"/>
              </p:ext>
            </p:extLst>
          </p:nvPr>
        </p:nvGraphicFramePr>
        <p:xfrm>
          <a:off x="1295400" y="1828800"/>
          <a:ext cx="9601200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880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567D146-4D1C-466E-9A63-FAD8863F0C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0</TotalTime>
  <Words>588</Words>
  <Application>Microsoft Office PowerPoint</Application>
  <PresentationFormat>Custom</PresentationFormat>
  <Paragraphs>146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Sales Direction 16X9</vt:lpstr>
      <vt:lpstr>Forecast Use of a City Bike-sharing System (Washington, D.C.)</vt:lpstr>
      <vt:lpstr>Bike Sharing Demand Analysis</vt:lpstr>
      <vt:lpstr>Introduction</vt:lpstr>
      <vt:lpstr>A Quick Look of Original Data Set</vt:lpstr>
      <vt:lpstr>Examining the Data: A weeks worth of data</vt:lpstr>
      <vt:lpstr>Bike Sharing Demand Analysis</vt:lpstr>
      <vt:lpstr>Processing the Data</vt:lpstr>
      <vt:lpstr>Data Normality</vt:lpstr>
      <vt:lpstr>Bike Sharing Demand Analysis</vt:lpstr>
      <vt:lpstr>Multiple Regression of Bike Sharing Demand </vt:lpstr>
      <vt:lpstr>Problem Description- Multiple Regression</vt:lpstr>
      <vt:lpstr>Convert Categorical Variables to Dummy Variables</vt:lpstr>
      <vt:lpstr>Problem Description- Multiple Regression</vt:lpstr>
      <vt:lpstr>Summary &amp; Conclusion- Multiple Regression</vt:lpstr>
      <vt:lpstr>Analysis &amp; Results- Multiple Regression</vt:lpstr>
      <vt:lpstr>1. Best fit single independent variable </vt:lpstr>
      <vt:lpstr>2. Regression model selected </vt:lpstr>
      <vt:lpstr>3. Test for multiple regression assumption</vt:lpstr>
      <vt:lpstr>4. Model’s multicollinearity </vt:lpstr>
      <vt:lpstr>Bike Sharing Demand Analysis</vt:lpstr>
      <vt:lpstr>Data Set Limit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2014-10-17T17:29:39Z</dcterms:created>
  <dcterms:modified xsi:type="dcterms:W3CDTF">2014-12-22T22:41:13Z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TC034313749991</vt:lpwstr>
  </property>
</Properties>
</file>