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96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02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55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51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43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27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3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9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41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3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AE40-8643-5943-8201-521BA7233220}" type="datetimeFigureOut"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F12C-A136-C64D-8C1E-666D110E1A6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72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46092" y="5165467"/>
            <a:ext cx="5217459" cy="860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React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React-Router</a:t>
            </a:r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6092" y="3444246"/>
            <a:ext cx="2237591" cy="860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Ant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Design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 组件库</a:t>
            </a:r>
          </a:p>
        </p:txBody>
      </p:sp>
      <p:sp>
        <p:nvSpPr>
          <p:cNvPr id="5" name="矩形 4"/>
          <p:cNvSpPr/>
          <p:nvPr/>
        </p:nvSpPr>
        <p:spPr>
          <a:xfrm>
            <a:off x="7465810" y="3444245"/>
            <a:ext cx="2097741" cy="860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CloudCMS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 解析引擎</a:t>
            </a:r>
          </a:p>
        </p:txBody>
      </p:sp>
      <p:sp>
        <p:nvSpPr>
          <p:cNvPr id="6" name="矩形 5"/>
          <p:cNvSpPr/>
          <p:nvPr/>
        </p:nvSpPr>
        <p:spPr>
          <a:xfrm>
            <a:off x="7465810" y="1273388"/>
            <a:ext cx="2114781" cy="8606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CloudCMS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 配置界面</a:t>
            </a:r>
          </a:p>
        </p:txBody>
      </p:sp>
      <p:sp>
        <p:nvSpPr>
          <p:cNvPr id="9" name="下箭头 8"/>
          <p:cNvSpPr/>
          <p:nvPr/>
        </p:nvSpPr>
        <p:spPr>
          <a:xfrm>
            <a:off x="8326422" y="2284886"/>
            <a:ext cx="355003" cy="10297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465810" y="2832013"/>
            <a:ext cx="635154" cy="3227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JSON</a:t>
            </a:r>
            <a:endParaRPr kumimoji="1" lang="zh-CN" altLang="en-US" sz="1200"/>
          </a:p>
        </p:txBody>
      </p:sp>
      <p:sp>
        <p:nvSpPr>
          <p:cNvPr id="11" name="下箭头 10"/>
          <p:cNvSpPr/>
          <p:nvPr/>
        </p:nvSpPr>
        <p:spPr>
          <a:xfrm rot="16200000">
            <a:off x="6836487" y="3580506"/>
            <a:ext cx="355003" cy="5880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 rot="10800000">
            <a:off x="8326422" y="4441118"/>
            <a:ext cx="355003" cy="5880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rot="10800000">
            <a:off x="5287385" y="4441118"/>
            <a:ext cx="355003" cy="5880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 rot="5400000">
            <a:off x="6830211" y="1392282"/>
            <a:ext cx="355003" cy="5880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/>
          <p:cNvSpPr/>
          <p:nvPr/>
        </p:nvSpPr>
        <p:spPr>
          <a:xfrm rot="5400000">
            <a:off x="5303747" y="1218140"/>
            <a:ext cx="355003" cy="35182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208870" y="917461"/>
            <a:ext cx="3377899" cy="5742053"/>
            <a:chOff x="7670203" y="508136"/>
            <a:chExt cx="3377899" cy="574205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021" y="508136"/>
              <a:ext cx="3281081" cy="5366589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7670203" y="5884429"/>
              <a:ext cx="3281081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2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保存整个项目数据的单一对象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5" y="16866"/>
            <a:ext cx="2135392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CloudCMS</a:t>
            </a:r>
            <a:r>
              <a:rPr kumimoji="1" lang="zh-CN" altLang="en-US" sz="14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架构示意图</a:t>
            </a:r>
          </a:p>
        </p:txBody>
      </p:sp>
      <p:sp>
        <p:nvSpPr>
          <p:cNvPr id="26" name="下箭头 25"/>
          <p:cNvSpPr/>
          <p:nvPr/>
        </p:nvSpPr>
        <p:spPr>
          <a:xfrm rot="16200000">
            <a:off x="9837871" y="3580506"/>
            <a:ext cx="355003" cy="5880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434920" y="3444244"/>
            <a:ext cx="1506072" cy="8606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在线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项目</a:t>
            </a:r>
          </a:p>
        </p:txBody>
      </p:sp>
      <p:sp>
        <p:nvSpPr>
          <p:cNvPr id="28" name="下箭头 27"/>
          <p:cNvSpPr/>
          <p:nvPr/>
        </p:nvSpPr>
        <p:spPr>
          <a:xfrm rot="5400000">
            <a:off x="4458590" y="544893"/>
            <a:ext cx="355003" cy="17221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69112" y="1513317"/>
            <a:ext cx="1495774" cy="62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对项目数据可编程</a:t>
            </a:r>
            <a:r>
              <a:rPr kumimoji="1" lang="en-US" altLang="zh-CN" sz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iframe</a:t>
            </a:r>
            <a:r>
              <a:rPr kumimoji="1" lang="zh-CN" altLang="en-US" sz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worker</a:t>
            </a:r>
            <a:r>
              <a:rPr kumimoji="1" lang="zh-CN" altLang="en-US" sz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执行脚本代码</a:t>
            </a:r>
          </a:p>
        </p:txBody>
      </p:sp>
      <p:grpSp>
        <p:nvGrpSpPr>
          <p:cNvPr id="32" name="组 31"/>
          <p:cNvGrpSpPr/>
          <p:nvPr/>
        </p:nvGrpSpPr>
        <p:grpSpPr>
          <a:xfrm>
            <a:off x="5589052" y="323883"/>
            <a:ext cx="960565" cy="2311567"/>
            <a:chOff x="5589052" y="11903"/>
            <a:chExt cx="960565" cy="2311567"/>
          </a:xfrm>
        </p:grpSpPr>
        <p:grpSp>
          <p:nvGrpSpPr>
            <p:cNvPr id="18" name="组 17"/>
            <p:cNvGrpSpPr/>
            <p:nvPr/>
          </p:nvGrpSpPr>
          <p:grpSpPr>
            <a:xfrm>
              <a:off x="5642387" y="383090"/>
              <a:ext cx="907230" cy="1940380"/>
              <a:chOff x="3587672" y="1031836"/>
              <a:chExt cx="907230" cy="1940380"/>
            </a:xfrm>
            <a:solidFill>
              <a:schemeClr val="tx2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587672" y="1031836"/>
                <a:ext cx="907230" cy="3845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rPr>
                  <a:t>组件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587672" y="1550435"/>
                <a:ext cx="907230" cy="3845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rPr>
                  <a:t>工具函数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87672" y="2069034"/>
                <a:ext cx="907230" cy="3845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rPr>
                  <a:t>菜单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87672" y="2587633"/>
                <a:ext cx="907230" cy="3845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rPr>
                  <a:t>页面</a:t>
                </a: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589052" y="11903"/>
              <a:ext cx="949807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2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配置资源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9721328" y="5165466"/>
            <a:ext cx="2219664" cy="860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Eggjs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下箭头 34"/>
          <p:cNvSpPr/>
          <p:nvPr/>
        </p:nvSpPr>
        <p:spPr>
          <a:xfrm rot="10800000">
            <a:off x="11021217" y="4441119"/>
            <a:ext cx="355003" cy="5880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Microsoft YaHei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41</cp:revision>
  <dcterms:created xsi:type="dcterms:W3CDTF">2019-08-19T03:47:16Z</dcterms:created>
  <dcterms:modified xsi:type="dcterms:W3CDTF">2019-08-19T06:46:38Z</dcterms:modified>
</cp:coreProperties>
</file>