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23:39:13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12650 4911 0,'25'0'109,"25"25"-93,24-25 0,-24 25-1,24-25 1,25 0-1,1 0-15,98 0 16,-24 0 0,-149 0 296,24 25-296,-49 24-1,50 26 1,-50-1 0,25 100-16,-1-1 15,-24 100 1,25 75 0,0-51-1,0-49 1,0 50-16,24 74 15,1-50 1,-25-123 0,-25-100-1,24 25 1,1-25-16,-25-24 16,25-1-1,-25-49 1,25 25 265,49-1-265,25 75-1,25 323 1,-74-150 0,-25-24-1,0-25 1,-25 75-1,25 24 1,-25-149-16,24 26 16,-24-51-1,25 1 1,-25-75 0,0 0-1,25-49 1,-25 0-1,0-1 1,0-24 234,0 25-234,0 24-1,0-24-15,0 74 16,0 0 0,-74 25-1,24-50 1,25-25-1,0-24 1,-24-1 0,-1-24-1,-24 25-15,24-25 16,-24-25 0,24 0-1,0 0 1,-24 0-1,49 0 1,0 0 0,1 0-1,24 24 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5T15:18:18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6524 5507 0,'49'0'63,"-49"74"-47,0-49-1,25 0 1,-25-1-1,0 1 1,25-25 0,0 0 62,24 0-63,50 0 1,26 0 0,-1-25-1,-25 1 1,50-51 0,-75 50-1,0-24 1,-24 24-1,-25 25 1,0-25 0,-1 25 15</inkml:trace>
  <inkml:trace contextRef="#ctx0" brushRef="#br0" timeOffset="1424.6141">5011 6821 0,'0'-25'32,"24"25"30,51 0-46,24 0-16,25 0 15,74 0 1,50-24 0,1 24-1,23 0 1,1 0 0,-124 0-1,25 0 1,-100 0-1,-49 0-15,25 0 16,-1 0 0,26 0 249,-1 0-249,-24 0 0,24 0-1,-24 0 1,-26 0-1,1 0 1,0 0 0,0 0 15,0 24-15,-1-24-1,26 0 1,0 0-1,-1 0 1,1 0 0,-1 0-1,-24 0 1,0 0 0,0 0 15</inkml:trace>
  <inkml:trace contextRef="#ctx0" brushRef="#br0" timeOffset="7557.063">4663 7987 0,'25'0'109,"25"0"-93,24 0-1,1 0 1,-26 0 0,1 0-1,-1 0-15,-24 0 16,0 0-1,74 0 1,-24 0 0,24 0-1,50 0 1,-75 0 0,-24 0-1,-1 0-15,-24 0 16,0 0 15,49 0 219,50 0-234,100 0-1,-76-25 1,-24 25-16,-49 0 16,-26 0-1,-24 0 16,0 0-15,0 0 0,24 0-1,26 0 1,-50 0 0,24 0-1,-24 0 1,0 0 15,0 0-15,0 0 15,-1 0-15,1 0-1,0-25 1,0 25-16,0 0 359,24 0-343,-24 0 15,0 0 0,0 0-15,-25 25 109</inkml:trace>
  <inkml:trace contextRef="#ctx0" brushRef="#br0" timeOffset="12437.3865">5879 9575 0,'0'-25'16,"0"0"46,49 25-46,1 0-16,99 0 15,24-25 1,51 25 0,-51-25-1,1 25 1,0 0-1,-75 0 1,-25 0 0,-24 0-1,-25 0 1,-1 0 0</inkml:trace>
  <inkml:trace contextRef="#ctx0" brushRef="#br0" timeOffset="14746.486">5234 10815 0,'0'-25'31,"74"25"79,-24 0-95,24 0 1,1 0 0,-26 0-1,1 0 1,-1 0-16,26 0 16,-50 0-1,-1 0 16,1 0 16</inkml:trace>
  <inkml:trace contextRef="#ctx0" brushRef="#br0" timeOffset="20000.8871">7565 7665 0,'0'-25'16,"0"0"0,124-49-1,149-26 1,620-222-1,-149 124 1,-198 49 0,-174 99-1,-149-24 1,-49 74-16,-100 0 16,-24 0-1,0 0 1,-26 0-1,1 0 1,25 0 0,0 0 187,-1 0-188,26 0-15,148 0 16,-25 0 0,1 0-1,-51-25 1,-73 25 0,-50 0 15</inkml:trace>
  <inkml:trace contextRef="#ctx0" brushRef="#br0" timeOffset="20643.636">11981 6226 0,'49'0'47,"1"25"-31,-1 0 0,26-1-1,-25 26 1,24 0-1,25-1 1,-74-24 0,25 0-1,-26 0-15,1-1 16,0 1 0,0-25 15,-25 25-16,0 0 48,0 0-47,-25-1 15,-25 26-31,1 0 15,24-26 1,-25 1 0</inkml:trace>
  <inkml:trace contextRef="#ctx0" brushRef="#br0" timeOffset="23779.9232">2555 8086 0,'49'0'63,"51"0"-48,-1 0 1,-25 0 0,-49 0-1,50 0 1,-51 0 0,26 0-1,0 0 1,-1 0-16,26 0 15,-1 0 1,0 0 0,125 0-1,-75 0 1,-50-24 0,-24 24-1,-25 0 1,0 0-16,-25-25 31,24-25 0,-24 25-15,25-24 0,-25-1-1,0 0 1,25-24-16,-25 0 15,0 24 1,0 0 0,0 26-1,0-1 1,0-50 0,0 51-1,0-26 1,0 25-1,0 0 1,-25 1 0,0-1-16,-24-25 15,-26 1 1,26 49 0,-26-25-1,26 25 1,-51-25-1,51 25 1,-50 0-16,-1-25 16,1 25-1,-50 0 1,25 0 0,50 0-1,0 0-15,49 0 16,0 0-1,0 0 1,25 25 0,-50 0 234,50 0-235,-24-1-15,-1 26 16,-25 0 0,50-26-1,-25 1 1,25 0-1,-24 0-15,-1 0 32,25-1-17,-25 1 1,25 0 0,-25 0-1,25 24-15,0 1 16,-25-50-1,25 25 1,0 0 15,0-1-15,0 1 0,0 0 15,-24-25-16,24 25 1,0 0 0,0-1-1,0 1 32,0 0-16,0 0-15,0 0-16,0-1 16,0 1 15,24 0-15,-24 0 15,25-25-16,0 25 1,0-25 62,0 0 0,-25 25-62,24-25 15,1 0 0,0 0 16,0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5T15:24:32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4514 11013 0,'0'-25'47,"25"25"-32,149-24 1,74-1-16,-25 25 16,0 0-1,-49 0 1,-50 0 0,25 0-1,-50 0-15,-49 0 16,-25 0-1,24 0 1,-24 0 0,0 0-1,0 0 1,99 0 218,173 0-234,-98 0 16,-75 0 0,-75 0-1,-24 0 1,0 0 15,0 0-15,0 0 15</inkml:trace>
  <inkml:trace contextRef="#ctx0" brushRef="#br0" timeOffset="7357.648">4812 10021 0,'0'-25'62,"25"0"-46,49 25 0,1-24-1,24 24 1,0-50 0,50 0-1,99 1 1,-25-1-16,25 25 15,-99 1 1,25 24 0,-1 0-1,-49 0 1,-24 0 0,49 0-16,-1 24 15,1 51 1,25-26-1,99 100 1,-100-49 0,-49-1-1,-49-50-15,-1 75 16,1 0 0,-51 50-1,1-50 1,0 25-1,0-75-15,-25-24 16,0-25 15,0-1-15,0 1 15,0 0-15,0 0 31,-25-25-16,25 25-15,-25-25-1,0 25 1,-24-1-1,-75 26-15,-50-50 16,0 74 0,1-74-1,-50 25 1,-25 0 0,49-25-16,1 0 15,-1 0 1,1 0-1,24 0 1,75 0 0,-75 0-1,75-25 1,25 25-16,-1-25 16,26 1-1,-26 24 1,50 0-1,25-25 1,-24 25-16,24-25 31</inkml:trace>
  <inkml:trace contextRef="#ctx0" brushRef="#br0" timeOffset="35313.319">3944 14511 0,'0'-25'31,"50"25"32,-1 0-63,1 0 15,24-25 1,-24 25 15,-25 0-15,24 0-1,-24 0-15,0-25 16,24 25 0,-24 0-1</inkml:trace>
  <inkml:trace contextRef="#ctx0" brushRef="#br0" timeOffset="36921.2183">6747 13370 0,'-25'-25'15,"25"0"1,-25 25 0,0 0-1,1 0 1,-26 0 0,0 0-1,26 0 1,-1 0 15,0 0-15,0 0-1,-24 0 1,24 0 0,0 0 15,0 0-16,0 25 17,25 0-17,-24-25 1,24 25 0,-25-25-1,25 24 32,0 1 31</inkml:trace>
  <inkml:trace contextRef="#ctx0" brushRef="#br0" timeOffset="37839.1835">6077 13320 0,'0'75'125,"0"-1"-125,0-49 16,0 0 15,0-1-16,0 1 17,0 0 15,25-25-16,0 0-16,0 0 1,24 0 0,-24 0 15,0 0 16</inkml:trace>
  <inkml:trace contextRef="#ctx0" brushRef="#br0" timeOffset="45002.904">5606 17884 0,'25'0'141,"-1"0"-110,1 0 0,25 0-15,-25 0 0,-1 0-1,26 0 1,-25 0-1,25 0-15,-26 0 16,1 0 15,0 0 16</inkml:trace>
  <inkml:trace contextRef="#ctx0" brushRef="#br0" timeOffset="48684.1209">10840 16619 0,'0'0'0,"-75"-25"15,-74 25 1,25 0 0,25 0-1,0 0-15,25 0 16,-1 0 0,26 0-1,-51 0 1,51 0-1,-1 0 1,0 0 0,1 0-1,24 25 1,-25-25 0,26 50-1,-1-25 1,0-25-1,0 24 1,0 1 15,25 0 32,0 0-48,0 0 79,0-1-63,-24 1-15,24 0 0,0 0 15,0 0 16,-25-25 78</inkml:trace>
  <inkml:trace contextRef="#ctx0" brushRef="#br0" timeOffset="50175.2254">9500 16793 0,'0'25'125,"0"24"-109,0-24-16,0 25 16,0-26-1,0 1 1,0 0-1,0 0 1,0 0-16,0-1 47,25-24 94,0 0-126,0 0-15,-1 0 16,1 0-1,0 0 48,0 0-47,0-24-1,24-1 1,-24 25-1,0 0 1,-25-25 0,25 25 31</inkml:trace>
  <inkml:trace contextRef="#ctx0" brushRef="#br0" timeOffset="58349.4608">4366 10740 0,'-25'0'16,"25"50"-1,0-25 1,0 0-1,-25-1 1,25 1 0,0 0-1,0 0 32,0 24-31,0-24 15,0 0 16,25-25-16,0 0 63,-1 0-78,26 0-16,0 0 15,-26 0 48,-24-25-1,0-24 1,0-1-48,0 25 17,0 0-1,0 1 16,0-1-47,-24 25 15,-1 0 1,0 0 31,0 0 15,0 0-15,1 0 0</inkml:trace>
  <inkml:trace contextRef="#ctx0" brushRef="#br0" timeOffset="60405.6766">9029 10864 0,'0'25'94,"0"25"-79,0-25-15,0 24 16,0 1-1,0-75 157,0-25-156,0 1 0,25 49-1,-25-50 1,0 25-1,25 25 64,-1 0-1,1 0-31,-25 25-32,25-25 1,-25 25-16,0 0 15,0 0 17,0-1-1,0 1-31,0 0 62,0 0 1,0 0-32,0-1-31</inkml:trace>
  <inkml:trace contextRef="#ctx0" brushRef="#br0" timeOffset="61293.3726">9351 11063 0,'50'0'172,"0"-25"-156,-26 25-16,26 0 15,24 0 1,1 0 0,-50 0-1,-1 0 95</inkml:trace>
  <inkml:trace contextRef="#ctx0" brushRef="#br0" timeOffset="61956.369">10021 10840 0,'0'24'47,"0"1"-31,0 25-1,0-1-15,0 1 16,0-25-1,0 24 1,0-24 0,0 0 31,0 0-16</inkml:trace>
  <inkml:trace contextRef="#ctx0" brushRef="#br0" timeOffset="69838.2213">4738 10666 0,'24'0'125,"1"0"-78,0 0 0,0 0-16,0 0 1,0 0-1,-1 0 31</inkml:trace>
  <inkml:trace contextRef="#ctx0" brushRef="#br0" timeOffset="93573.6102">6449 10244 0,'0'0'0,"0"50"16,-25-25 15,25 0 94,-24-25-110,24 49 48,-25-24-32,25 0 110</inkml:trace>
  <inkml:trace contextRef="#ctx0" brushRef="#br0" timeOffset="96200.3279">7665 16669 0,'24'0'110,"26"0"-79,-25 0-16,24 0 1,-24 0 0,0 0-1,0 0 1,24 0-16,-24 0 31,0 0 32,0 0-48,0 0 17,-25 25 108,0 24-124,0 26-1,0 49 1,-25-50-16,25-49 16,-25 0-1,25-1 1,0 1 0,-25-25-1,25 25 1,-25-25-1,25 25 1,-24-25 0</inkml:trace>
  <inkml:trace contextRef="#ctx0" brushRef="#br0" timeOffset="130600.4354">21530 7665 0,'25'0'125,"124"0"-109,50 0 0,24-25-1,-74 0 1,-1 0 0,-73 25-1,24 0 1,-49 0-1,24 0 1,1 0-16,-1 0 16,0 0-1,-24 0 1,0 0 0,-1 0-1,-24 0 1,0 25-16,24-25 234,26 0-218,-1 0-1,-49 0-15,0 0 16,24 0 0,1 0-1,24 0 1,-24 0 0,24 0-1,26 0 1,-51 0-1,1 0 1,-25 0 0,0 0-1,-1 0 1,1 0 0,0 0 15,25 0-16,-26 0 17,1 0-32,0 0 15</inkml:trace>
  <inkml:trace contextRef="#ctx0" brushRef="#br0" timeOffset="132112.5908">26615 7640 0,'25'0'93,"25"0"-77,-1 0 0,75 25-1,0-25 1,-24 0-16,24 24 15,-50-24 1,-24 25 0,-1-25-1,1 0 1,0 0-16,24 0 16,0 0-1,1 0 1,98 0-1,-49 0 1,50 0 0,-75 0-16,-24 0 15,-26 0 1,-24 0 0,0 0-1,0 0 1,0 0-1,-1 0 17,1 0 15</inkml:trace>
  <inkml:trace contextRef="#ctx0" brushRef="#br0" timeOffset="165274.457">19199 11385 0,'0'0'0,"0"-24"47,0-1 31,25 25-62,24 0 0,150 0-1,-26-25 1,26 25-1,-50-25 1,24 25-16,1-25 16,-50 25-1,0 0 1,-50 0 0,1 0-1,-1 0 1,-24 0-1,24 0 1,-49 0 0,0 0-16,24 0 15,-49-24 1,25 24 0,0 0-1,0 0 1,24-25-1,-24 25 1,0 0 0,0 0 46,-50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5T15:37:22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14263 4291 0,'0'25'47,"0"25"-31,0-1-16,0-24 15,0 0 1,0 0 15,24-25 32,26 0-32,-25-25-31,25-25 15,-26 25 1,1 1 0,0 24 15</inkml:trace>
  <inkml:trace contextRef="#ctx0" brushRef="#br0" timeOffset="6256.1791">10294 6796 0,'0'-24'16,"25"24"-1,49 0 1,50 0-1,75-25 1,98 25 0,398-25-16,-75 25 31,-174 50-15,-49 24-16,-173-24 15,-1-1 1,-149 1-1,-24-25 1,-1-25 0,-24 25-1,0-25 1</inkml:trace>
  <inkml:trace contextRef="#ctx0" brushRef="#br0" timeOffset="13396.4132">10790 7392 0,'25'25'62,"-25"-1"-46,0 1-1,0 0 32,25-25-31,-1 0 15,1 0 32,0 0 46,0 0-62,0 0-16,-1 0 0</inkml:trace>
  <inkml:trace contextRef="#ctx0" brushRef="#br0" timeOffset="15530.9508">4167 8930 0,'25'0'79,"25"0"-64,24 0 1,0 0-16,26 0 15,-1 0 1,74 0 0,-24 0-1,-74 0 1,-1 0 0,1 0-1,-26 0 1,1 0-16,-1 0 15,-24 0 1,25 0 0</inkml:trace>
  <inkml:trace contextRef="#ctx0" brushRef="#br0" timeOffset="21884.6136">2803 11261 0,'25'0'47,"49"-24"-31,125-1-1,222-25 1,100-24 0,-25-1-16,-124 50 15,-74-24 1,-25 49-1,-124-25 1,124 25 0,-100 0-1,-74 0 1,-49 0 0,-25 0-1,0 0 16</inkml:trace>
  <inkml:trace contextRef="#ctx0" brushRef="#br0" timeOffset="25780.4172">3324 11782 0,'0'-25'47,"25"25"31,24 0-63,-24 0 1,25 0 0,-26 0 15,26 0-15,-25 0-1,0 0-15,-1 0 16,1 0 15,0 0-15</inkml:trace>
  <inkml:trace contextRef="#ctx0" brushRef="#br0" timeOffset="31045.6416">4490 11832 0,'24'0'109,"26"0"-93,-25 0-1,24 0 1,-24 0 0,0 0-16,25 0 15,24 0 1,1 0-1,-1 0 1,-24 0 0,-26 0-1,1 0 1,-50 0 140,1 0-140,-1 0-1,-25 0 1,25 0 0,1 25 15,-1-25-15,0 0 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5T15:49:20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4142 17785 0,'0'-25'32,"50"25"30,-25 0-46,24-25-1,51 1-15,-26 24 16,25-25 0,-24 0-1,-26 25 1,1-25-1,-1 25 1,1 0-16,0 0 16,-1-25-1,-24 25 1,0 0 0,-25-24-1,25 24 1</inkml:trace>
  <inkml:trace contextRef="#ctx0" brushRef="#br0" timeOffset="607.9027">5135 17462 0,'0'0'0</inkml:trace>
  <inkml:trace contextRef="#ctx0" brushRef="#br0" timeOffset="1546.9566">4787 17487 0,'25'0'78,"0"0"-63,25 0-15,24 0 16,-49 0 15,0 0-15,-1 0 0,1 0-1,0 0 16,0 0-15,0 0 0,-25 25 15,0 0 31,0 0-30,0 24-17,0 26 1,-25-26 0,0 1-1,0-25 1,25 0-1,-25-1 1,25 1 0,0 0-1,-24-25 95</inkml:trace>
  <inkml:trace contextRef="#ctx0" brushRef="#br0" timeOffset="5884.7085">14635 6623 0,'25'0'94,"24"0"-78,1-25-1,24 25 1,25-50-16,75 1 16,-25 24-1,-50 25 1,-49 0-1,-1-25 1,-24 25 0,0 0 15</inkml:trace>
  <inkml:trace contextRef="#ctx0" brushRef="#br0" timeOffset="6894.6653">15404 6276 0,'49'0'93,"-24"0"-93,0 0 16,0 24 0,0-24-1,-1 25 1,-24 0 0,50-25-1,-25 0 48,-25 25 15,0 24-47,0-24-15,0 0-1,-25 25-15,0-26 16,25 1 15,0 0 0,0 0 79,-25-25-79,25 25 78,-24-25-93</inkml:trace>
  <inkml:trace contextRef="#ctx0" brushRef="#br0" timeOffset="13941.8044">11683 6896 0,'50'0'93,"24"0"-77,0 0-16,1 0 16,24 0-1,0 0 1,-24 0 0,-26 0-1,1 0 1,-25 0-16,24 0 15,-24 0 17,25 0-17,-1 0 1,-24 0 0,0 0-16,25 0 15,-26 0 16,1 0 219,99 0-234,-49 0-16,-1 0 16,-24 0-1,24 0 1,-24 0 0,-1 0-1,26 0 1,-1 0-1,1 0-15,-1 0 16,-24 0 0,-26 0-1,1 0 1,0 0 15,0 0-15,0 0-1,-1 0 1,1 0-16,0 0 16,0 0 296,0 0-296,99 0-1,-75 0 1,1 0 0,-25 0-1,-1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23:40:01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14263 9674 0,'49'0'187,"1"0"-171,0 0 0,24 0-1,0 0 1,-24 0-16,-25 0 16,24 0-1,-24 0 1,124 0 265,-50 0-281,0 0 16,-24 25-1,-1-25 1,1 24 0,-26-24-1,1 25-15,-25-25 16,24 0-1,1 25 1,-25-25 0,0 25-1,24-25 1,-24 0-16,0 0 16,24 0-1,-24 0 16,0 0-15,0 0 0,0 0-1,-1 0-15,26 25 32,-25-25-17,0 0 1,-1 0-1,-24 24 329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3988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String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</a:rPr>
              <a:t>Python 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44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Python String with Examples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String Data Type in Python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How To Create String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Access String Element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Iterate String Using For Loop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List Of String Methods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 smtClean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 smtClean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44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554000" y="1767960"/>
              <a:ext cx="661320" cy="2786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4640" y="1758600"/>
                <a:ext cx="680040" cy="28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String Data Type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63191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String is the collection of alpha numeric data, special character </a:t>
            </a:r>
            <a:r>
              <a:rPr lang="en-US" dirty="0" err="1" smtClean="0">
                <a:solidFill>
                  <a:srgbClr val="002060"/>
                </a:solidFill>
              </a:rPr>
              <a:t>etc</a:t>
            </a:r>
            <a:r>
              <a:rPr lang="en-US" dirty="0" smtClean="0">
                <a:solidFill>
                  <a:srgbClr val="002060"/>
                </a:solidFill>
              </a:rPr>
              <a:t> in single or double quotations.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There are many built in method to perform operations on string,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like to convert any string to uppercase, lowercase, to check is digit? is number?, length of string, searching in string etc.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String is the immutable data type, that cannot be update or modify after creation</a:t>
            </a: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How To Create String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Examples:</a:t>
            </a:r>
          </a:p>
          <a:p>
            <a:r>
              <a:rPr lang="en-US" dirty="0">
                <a:solidFill>
                  <a:srgbClr val="002060"/>
                </a:solidFill>
              </a:rPr>
              <a:t>str1 = “Faisal Zamir”</a:t>
            </a:r>
          </a:p>
          <a:p>
            <a:r>
              <a:rPr lang="en-US" dirty="0">
                <a:solidFill>
                  <a:srgbClr val="002060"/>
                </a:solidFill>
              </a:rPr>
              <a:t>str2 = “238843” # numeric string </a:t>
            </a:r>
          </a:p>
          <a:p>
            <a:r>
              <a:rPr lang="en-US" dirty="0">
                <a:solidFill>
                  <a:srgbClr val="002060"/>
                </a:solidFill>
              </a:rPr>
              <a:t>str3 = “Faisal123” # alpha numeric string </a:t>
            </a:r>
          </a:p>
          <a:p>
            <a:r>
              <a:rPr lang="en-US" dirty="0">
                <a:solidFill>
                  <a:srgbClr val="002060"/>
                </a:solidFill>
              </a:rPr>
              <a:t>str3  =  “True” # Boolean string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9520" y="1955520"/>
              <a:ext cx="3697200" cy="1938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160" y="1946160"/>
                <a:ext cx="3715920" cy="195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32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Access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String (Element) </a:t>
            </a:r>
            <a:endParaRPr lang="en-US" sz="40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We can access string element using different way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B050"/>
                </a:solidFill>
              </a:rPr>
              <a:t>str</a:t>
            </a:r>
            <a:r>
              <a:rPr lang="en-US" dirty="0" smtClean="0">
                <a:solidFill>
                  <a:srgbClr val="00B050"/>
                </a:solidFill>
              </a:rPr>
              <a:t> = “Faisal Zamir”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1) Using variable method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B050"/>
                </a:solidFill>
              </a:rPr>
              <a:t>e.g</a:t>
            </a:r>
            <a:r>
              <a:rPr lang="en-US" dirty="0" smtClean="0">
                <a:solidFill>
                  <a:srgbClr val="00B050"/>
                </a:solidFill>
              </a:rPr>
              <a:t>  print(</a:t>
            </a:r>
            <a:r>
              <a:rPr lang="en-US" dirty="0" err="1" smtClean="0">
                <a:solidFill>
                  <a:srgbClr val="00B050"/>
                </a:solidFill>
              </a:rPr>
              <a:t>str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2) Using array method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B050"/>
                </a:solidFill>
              </a:rPr>
              <a:t>e.g</a:t>
            </a:r>
            <a:r>
              <a:rPr lang="en-US" dirty="0" smtClean="0">
                <a:solidFill>
                  <a:srgbClr val="00B050"/>
                </a:solidFill>
              </a:rPr>
              <a:t> print(</a:t>
            </a:r>
            <a:r>
              <a:rPr lang="en-US" dirty="0" err="1" smtClean="0">
                <a:solidFill>
                  <a:srgbClr val="00B050"/>
                </a:solidFill>
              </a:rPr>
              <a:t>str</a:t>
            </a:r>
            <a:r>
              <a:rPr lang="en-US" dirty="0" smtClean="0">
                <a:solidFill>
                  <a:srgbClr val="00B050"/>
                </a:solidFill>
              </a:rPr>
              <a:t>[index number])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3) Using slice method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B050"/>
                </a:solidFill>
              </a:rPr>
              <a:t>e.g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print(</a:t>
            </a:r>
            <a:r>
              <a:rPr lang="en-US" dirty="0" err="1" smtClean="0">
                <a:solidFill>
                  <a:srgbClr val="00B050"/>
                </a:solidFill>
              </a:rPr>
              <a:t>str</a:t>
            </a:r>
            <a:r>
              <a:rPr lang="en-US" dirty="0" smtClean="0">
                <a:solidFill>
                  <a:srgbClr val="00B050"/>
                </a:solidFill>
              </a:rPr>
              <a:t>[starting index, ending point])</a:t>
            </a:r>
            <a:endParaRPr lang="en-US" b="1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4) Using for loop method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B050"/>
                </a:solidFill>
              </a:rPr>
              <a:t>str</a:t>
            </a:r>
            <a:r>
              <a:rPr lang="en-US" dirty="0">
                <a:solidFill>
                  <a:srgbClr val="00B050"/>
                </a:solidFill>
              </a:rPr>
              <a:t> = “Faisal Zamir”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for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in </a:t>
            </a:r>
            <a:r>
              <a:rPr lang="en-US" dirty="0" err="1">
                <a:solidFill>
                  <a:srgbClr val="00B050"/>
                </a:solidFill>
              </a:rPr>
              <a:t>str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	print(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19840" y="2732400"/>
              <a:ext cx="8858520" cy="3706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0480" y="2723040"/>
                <a:ext cx="8877240" cy="37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72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Iterate String Using For Loop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We can iterate string items using for loop to access any specific items or to check any specific item in a string at specific location (index number)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Iterate means, we can get items of sequence data type one by one.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str</a:t>
            </a:r>
            <a:r>
              <a:rPr lang="en-US" dirty="0" smtClean="0">
                <a:solidFill>
                  <a:srgbClr val="0070C0"/>
                </a:solidFill>
              </a:rPr>
              <a:t> = “Faisal Zamir”</a:t>
            </a:r>
          </a:p>
          <a:p>
            <a:r>
              <a:rPr lang="en-US" dirty="0">
                <a:solidFill>
                  <a:srgbClr val="0070C0"/>
                </a:solidFill>
              </a:rPr>
              <a:t>f</a:t>
            </a:r>
            <a:r>
              <a:rPr lang="en-US" dirty="0" smtClean="0">
                <a:solidFill>
                  <a:srgbClr val="0070C0"/>
                </a:solidFill>
              </a:rPr>
              <a:t>or 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 in </a:t>
            </a:r>
            <a:r>
              <a:rPr lang="en-US" dirty="0" err="1" smtClean="0">
                <a:solidFill>
                  <a:srgbClr val="0070C0"/>
                </a:solidFill>
              </a:rPr>
              <a:t>str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print(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chemeClr val="accent5"/>
                </a:solidFill>
              </a:rPr>
              <a:t>F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>
                <a:solidFill>
                  <a:schemeClr val="accent5"/>
                </a:solidFill>
              </a:rPr>
              <a:t>a</a:t>
            </a:r>
          </a:p>
          <a:p>
            <a:r>
              <a:rPr lang="pt-BR" dirty="0">
                <a:solidFill>
                  <a:schemeClr val="accent5"/>
                </a:solidFill>
              </a:rPr>
              <a:t>i</a:t>
            </a:r>
          </a:p>
          <a:p>
            <a:r>
              <a:rPr lang="pt-BR" dirty="0">
                <a:solidFill>
                  <a:schemeClr val="accent5"/>
                </a:solidFill>
              </a:rPr>
              <a:t>s</a:t>
            </a:r>
          </a:p>
          <a:p>
            <a:r>
              <a:rPr lang="pt-BR" dirty="0">
                <a:solidFill>
                  <a:schemeClr val="accent5"/>
                </a:solidFill>
              </a:rPr>
              <a:t>a</a:t>
            </a:r>
          </a:p>
          <a:p>
            <a:r>
              <a:rPr lang="pt-BR" dirty="0">
                <a:solidFill>
                  <a:schemeClr val="accent5"/>
                </a:solidFill>
              </a:rPr>
              <a:t>l</a:t>
            </a:r>
          </a:p>
          <a:p>
            <a:endParaRPr lang="pt-BR" dirty="0">
              <a:solidFill>
                <a:schemeClr val="accent5"/>
              </a:solidFill>
            </a:endParaRPr>
          </a:p>
          <a:p>
            <a:r>
              <a:rPr lang="pt-BR" dirty="0">
                <a:solidFill>
                  <a:schemeClr val="accent5"/>
                </a:solidFill>
              </a:rPr>
              <a:t>z</a:t>
            </a:r>
          </a:p>
          <a:p>
            <a:r>
              <a:rPr lang="pt-BR" dirty="0">
                <a:solidFill>
                  <a:schemeClr val="accent5"/>
                </a:solidFill>
              </a:rPr>
              <a:t>a</a:t>
            </a:r>
          </a:p>
          <a:p>
            <a:r>
              <a:rPr lang="pt-BR" dirty="0">
                <a:solidFill>
                  <a:schemeClr val="accent5"/>
                </a:solidFill>
              </a:rPr>
              <a:t>m</a:t>
            </a:r>
          </a:p>
          <a:p>
            <a:r>
              <a:rPr lang="pt-BR" dirty="0">
                <a:solidFill>
                  <a:schemeClr val="accent5"/>
                </a:solidFill>
              </a:rPr>
              <a:t>i</a:t>
            </a:r>
          </a:p>
          <a:p>
            <a:r>
              <a:rPr lang="pt-BR" dirty="0">
                <a:solidFill>
                  <a:schemeClr val="accent5"/>
                </a:solidFill>
              </a:rPr>
              <a:t>r</a:t>
            </a:r>
            <a:endParaRPr lang="en-US" dirty="0" smtClean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09080" y="1544760"/>
              <a:ext cx="4206240" cy="2724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720" y="1535400"/>
                <a:ext cx="4224960" cy="27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111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List Of String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Methods in Python </a:t>
            </a:r>
            <a:endParaRPr lang="en-US" sz="40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3">
            <a:normAutofit fontScale="700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capitalize()	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casefold</a:t>
            </a:r>
            <a:r>
              <a:rPr lang="en-US" dirty="0">
                <a:solidFill>
                  <a:srgbClr val="002060"/>
                </a:solidFill>
              </a:rPr>
              <a:t>()	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center</a:t>
            </a:r>
            <a:r>
              <a:rPr lang="en-US" dirty="0">
                <a:solidFill>
                  <a:srgbClr val="002060"/>
                </a:solidFill>
              </a:rPr>
              <a:t>()	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count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>
                <a:solidFill>
                  <a:srgbClr val="002060"/>
                </a:solidFill>
              </a:rPr>
              <a:t>encode()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endswith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expandtabs</a:t>
            </a:r>
            <a:r>
              <a:rPr lang="en-US" dirty="0">
                <a:solidFill>
                  <a:srgbClr val="002060"/>
                </a:solidFill>
              </a:rPr>
              <a:t>()	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find</a:t>
            </a:r>
            <a:r>
              <a:rPr lang="en-US" dirty="0">
                <a:solidFill>
                  <a:srgbClr val="002060"/>
                </a:solidFill>
              </a:rPr>
              <a:t>()	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format()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format_map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>
                <a:solidFill>
                  <a:srgbClr val="002060"/>
                </a:solidFill>
              </a:rPr>
              <a:t>index()</a:t>
            </a:r>
          </a:p>
          <a:p>
            <a:r>
              <a:rPr lang="en-US" dirty="0" err="1">
                <a:solidFill>
                  <a:srgbClr val="002060"/>
                </a:solidFill>
              </a:rPr>
              <a:t>isalnum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isalpha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isascii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isdecimal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isdigit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isidentifier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islower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isnumeric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dirty="0" err="1">
                <a:solidFill>
                  <a:srgbClr val="002060"/>
                </a:solidFill>
              </a:rPr>
              <a:t>isprintable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isspace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istitle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isupper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>
                <a:solidFill>
                  <a:srgbClr val="002060"/>
                </a:solidFill>
              </a:rPr>
              <a:t>join()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ljust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>
                <a:solidFill>
                  <a:srgbClr val="002060"/>
                </a:solidFill>
              </a:rPr>
              <a:t>lower()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lstrip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maketrans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>
                <a:solidFill>
                  <a:srgbClr val="002060"/>
                </a:solidFill>
              </a:rPr>
              <a:t>partition()	</a:t>
            </a:r>
          </a:p>
          <a:p>
            <a:r>
              <a:rPr lang="en-US" dirty="0">
                <a:solidFill>
                  <a:srgbClr val="002060"/>
                </a:solidFill>
              </a:rPr>
              <a:t>replace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dirty="0" err="1">
                <a:solidFill>
                  <a:srgbClr val="002060"/>
                </a:solidFill>
              </a:rPr>
              <a:t>rfind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rindex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rjust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rpartition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rsplit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rstrip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>
                <a:solidFill>
                  <a:srgbClr val="002060"/>
                </a:solidFill>
              </a:rPr>
              <a:t>split()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splitlines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startswith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>
                <a:solidFill>
                  <a:srgbClr val="002060"/>
                </a:solidFill>
              </a:rPr>
              <a:t>strip()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swapcase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>
                <a:solidFill>
                  <a:srgbClr val="002060"/>
                </a:solidFill>
              </a:rPr>
              <a:t>title()	</a:t>
            </a:r>
          </a:p>
          <a:p>
            <a:r>
              <a:rPr lang="en-US" dirty="0">
                <a:solidFill>
                  <a:srgbClr val="002060"/>
                </a:solidFill>
              </a:rPr>
              <a:t>translate()	</a:t>
            </a:r>
          </a:p>
          <a:p>
            <a:r>
              <a:rPr lang="en-US" dirty="0">
                <a:solidFill>
                  <a:srgbClr val="002060"/>
                </a:solidFill>
              </a:rPr>
              <a:t>upper()	</a:t>
            </a:r>
          </a:p>
          <a:p>
            <a:r>
              <a:rPr lang="en-US" dirty="0" err="1">
                <a:solidFill>
                  <a:srgbClr val="002060"/>
                </a:solidFill>
              </a:rPr>
              <a:t>zfill</a:t>
            </a:r>
            <a:r>
              <a:rPr lang="en-US" dirty="0">
                <a:solidFill>
                  <a:srgbClr val="002060"/>
                </a:solidFill>
              </a:rPr>
              <a:t>()	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91120" y="2259360"/>
              <a:ext cx="4143960" cy="4188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1760" y="2250000"/>
                <a:ext cx="4162680" cy="420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76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8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8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8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8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8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8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8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8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8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8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8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8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8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8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8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8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8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8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8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8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8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8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8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8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8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8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45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50202" y="1838394"/>
            <a:ext cx="7867506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92D050"/>
                </a:solidFill>
              </a:rPr>
              <a:t>String related </a:t>
            </a:r>
          </a:p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FFFF00"/>
                </a:solidFill>
              </a:rPr>
              <a:t>5 (</a:t>
            </a:r>
            <a:r>
              <a:rPr lang="en-US" sz="4000" b="1" dirty="0" smtClean="0">
                <a:solidFill>
                  <a:srgbClr val="002060"/>
                </a:solidFill>
              </a:rPr>
              <a:t>Five</a:t>
            </a:r>
            <a:r>
              <a:rPr lang="en-US" sz="4000" b="1" dirty="0" smtClean="0">
                <a:solidFill>
                  <a:srgbClr val="FFFF00"/>
                </a:solidFill>
              </a:rPr>
              <a:t>) Problems and Solution </a:t>
            </a:r>
            <a:endParaRPr lang="en-US" sz="40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134680" y="3482640"/>
              <a:ext cx="607320" cy="62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5320" y="3473280"/>
                <a:ext cx="626040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8060</TotalTime>
  <Words>295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499</cp:revision>
  <dcterms:created xsi:type="dcterms:W3CDTF">2021-11-08T00:20:31Z</dcterms:created>
  <dcterms:modified xsi:type="dcterms:W3CDTF">2022-08-02T11:24:01Z</dcterms:modified>
</cp:coreProperties>
</file>