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7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7T23:55:31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15032 5705 0,'24'0'47,"26"-25"-32,24 25 1,1 0 0,-1-25-1,50 25 1,-74 0-16,-25 0 16,0 0-1,-1 0 1,1 0 15,25 0-15,-25-24-1,49 24 1,-49 0-16,24 0 16,-24 0-1,0 0 1,0 0-1,0 0 1,-1 0 0</inkml:trace>
  <inkml:trace contextRef="#ctx0" brushRef="#br0" timeOffset="16740.2747">9525 7615 0,'0'25'79,"25"0"-64,-25-1 1,0 26-1,25 0 1,-1-1-16,-24 26 16,0-51-1,0 1 1,0 0 0,25-25-1,-25 25 1,25-25 15,0 0-15,0 0-1,24 0 1,1-50 0,24 25-1,1-49 1,24 0-1,50-26 1,-25 51 0,-50-26-16,-49 51 15,25 24 1,-1-50 0,-24 25-1,25 25 1,-1-25-1,-24 25 1,-25-24 0,25 24 31,0-25-32</inkml:trace>
  <inkml:trace contextRef="#ctx0" brushRef="#br0" timeOffset="26780.267">9847 10840 0,'0'49'78,"0"-24"-62,0 25 0,0-26 15,50-24 63,0 0-94,49-74 15,25 0 1,25-26-1,124-98 1,-75 99 0,-124 49-1,-24 1-15,0 49 16,-26-25 0</inkml:trace>
  <inkml:trace contextRef="#ctx0" brushRef="#br0" timeOffset="49815.9522">18653 17115 0,'25'0'109,"-25"25"-93,25-25 0,-25 25-1,0 24 1,25-24 15,-25 0-31,0 0 16,24 0 31,1-25 62,0-25-78,49 0 0,-24-25-31,24 1 16,-24 24 0,0-25-16,-26 26 15,26-26 1,-25 25 0,24-24-1,26-1 1,-26 0-16,1-24 15,0 74 1,-26-50 0,1 50-1,25-24 1,-25-1 0,24 0-16,-24 25 15,-25-25 1,25 25-1,-25-25 1,25 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0:52:24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11609 5333 0,'74'0'62,"25"0"-46,25-25 0,99 0-1,75-24 1,-99 49 0,-75 0-1,-25 0-15,0 0 16,0 0-1,50 0 1,74 0 0,-49 0-1,-50 0 1,-50 0 0,26 0-1,-26 0 1,0 0-16,-24 0 15,0 0 1,-26 0 15,1 0 1,0 0-17,25 0 16,-1 0 204,26 0-220,-26 0 1,26 0 0,-50 0-16,49 0 15,-49 0 1,24 0 15,-24 0-15,0 0-1,0 0 1,0 0 0,-1 0 31,1 0-32</inkml:trace>
  <inkml:trace contextRef="#ctx0" brushRef="#br0" timeOffset="1601.1302">19273 4266 0,'0'25'78,"0"25"-78,0-25 31,0-1 1,0 1-1,0 0-16,25-25 32,0 0 16,24 0-48,51-25 1,73-49 0,51-25-1,-51-1-15,-74 26 16,-24 49 0,-50 0-1,-25 1 1,24 24-1</inkml:trace>
  <inkml:trace contextRef="#ctx0" brushRef="#br0" timeOffset="10942.9082">21903 7665 0,'-25'0'16,"0"0"-1,0 49 1,25 1-1,0-1 1,0 1 0,0-25-1,0 0 1,0-1 0,50 1-1,-25-25 1,-1 0-1,1 0 1,0 0 0,0-25-1,-25 1 1,25-26 0,-25 25-1,0-49 1,0 49-16,0-25 15,0 26 1,0-26 0,0 25 15,-25 25-15,25-25-1,-25 25-15,-25 0 16,26 0 31</inkml:trace>
  <inkml:trace contextRef="#ctx0" brushRef="#br0" timeOffset="11491.4737">23614 7665 0,'0'0'0,"25"0"15,49 0 1,100-25 0,99-50-1,0 26 1,-1-26 0,-73 26-1,24-50 1,-99 99-16</inkml:trace>
  <inkml:trace contextRef="#ctx0" brushRef="#br0" timeOffset="12310.2555">26839 6796 0,'0'75'62,"24"-50"-46,-24 24 0,0-24-1,25-25 1,-25 25-1,0-75 95,0 26-95,0-26 1,25 0 0,0 25-1,-25 1 1,25 24 78,-1 24-79,1-24 1,-25 25 0,25-25 15,-25 25-16,0 0 1,0 0-16,25-25 16,-25 25 15</inkml:trace>
  <inkml:trace contextRef="#ctx0" brushRef="#br0" timeOffset="12986.7536">27310 6970 0,'0'0'0,"25"-25"31,0 25 0,24-24-15,1-1-1,-25 25 1,24-25 0,-24 0 15</inkml:trace>
  <inkml:trace contextRef="#ctx0" brushRef="#br0" timeOffset="13857.3525">27856 6648 0,'0'49'78,"0"26"-63,0-26 1,24 1-16,-24 0 31</inkml:trace>
  <inkml:trace contextRef="#ctx0" brushRef="#br0" timeOffset="14988.2242">26938 6449 0,'0'25'15,"0"0"1,0 0-1,0-1 1,0 1 0,25-25 15,49 0 31,1-99-46,49 25 0,-25-1-16,-50 26 15,1-1 1,0 25 0,-26 0-1,1 25 1</inkml:trace>
  <inkml:trace contextRef="#ctx0" brushRef="#br0" timeOffset="21491.9932">2282 8657 0,'25'0'78,"24"0"-46,-24 0-17,0 0 1,0 0 0,24 0-1,-24 0 16,0 0-15,0 0 31,0 0-31,-1 0 30,1 0 48,25 0-78</inkml:trace>
  <inkml:trace contextRef="#ctx0" brushRef="#br0" timeOffset="29386.6384">3349 8632 0,'0'-25'62,"24"25"16,1 0-62,0 0 0,0 0-1,24 0 1,-24 0-16,0 0 16,25 0-1,-26 0 1,1 0-1,0 0 1,0 0 15,0 0 1,0 0-17,-1 0 16,1 0-15,0 0 15,0 0-15,0 0 15,-1 0 0,1 0 1,0 0-1,0 0 0,0 0-15,-1 0-1,-24 25 204</inkml:trace>
  <inkml:trace contextRef="#ctx0" brushRef="#br0" timeOffset="30751.7352">8086 7565 0,'0'-24'47,"0"48"0,0 1-16,0 0-15,0 0-1,25-25 1,-25 25-1,0-1 17,25-24-1,25 0 63,-1-24-79,50-1 1,199-149 0,-124 75-1,-50 25-15,-100 49 16,1 25-1,25 0 1,-25 0 15,0-25 1,-1 25-17,1 0 16</inkml:trace>
  <inkml:trace contextRef="#ctx0" brushRef="#br0" timeOffset="38942.7786">8235 10616 0,'0'25'31,"0"0"-15,0 25-1,25-26 1,0 1 0,-25 25-1,0-25 17,25-25 14,49 0 48,0-25-78,1-25-1,24 1 1,0-51 0,0 76-16,1-51 15,-1 1 1,0 24 0,0 25-1,1-49 1,24 24-1,-75 26 1,-24 24 0,0-25-16,0 0 31,-1 25-15</inkml:trace>
  <inkml:trace contextRef="#ctx0" brushRef="#br0" timeOffset="43716.113">9748 12923 0,'25'0'141,"25"0"-141,-26 0 15,26 0 17,-25 0-1,0 0 16,-1 0 15,1 0-30</inkml:trace>
  <inkml:trace contextRef="#ctx0" brushRef="#br0" timeOffset="45157.1812">13196 10964 0</inkml:trace>
  <inkml:trace contextRef="#ctx0" brushRef="#br0" timeOffset="54197.2268">2282 12998 0,'0'24'125,"25"1"-110,0-25-15,24 0 16,1 0 0,-1 0-1,26 25 1,-1-25 0,1 0-1,-26 0 1,26 0-1,-26 0-15,-24 0 16,0 0 0,25 0-1,-26 0 1,1 0 0,0 0-16,25 0 15,-26 0 1,1 0-1,0 0 1,0 0 0,0 0-1,-1 0 1,1 0-16,0 0 16,0 0-1,0 0 1,-1 0-1,1 0 17,0 0-17,49 0 1,1 0 0,-50 0-1,-1 0 16,1 0-15,0 0 0,0 0-1,0 0-15,0 0 16,-1 0 0,1 0-1,0 0 1,0 0-1,0 0 1,-1 0 47,51 0 218,-26 0-266,-24 0 1,50 0 0,-51 0-1,51 0-15,-26 0 16,26 0 0,24 0-1,-49 0 1,-26 0-1,1 0 1,0 0 0,0 0-1,0 0 1,-1 0 15,1 0 0,0 0 1,0 0-17,0 0 1,24 0 0,-24 0-16,0 0 15,0 0 16,0 0 1,49 0-17,-24-25-15,-1 25 16,1 0 0,-1 0-1,-24 0 1,25 0-1,-25 0 17,-1 0 46,1 0-47</inkml:trace>
  <inkml:trace contextRef="#ctx0" brushRef="#br0" timeOffset="66784.7367">5705 10939 0,'-25'0'62,"25"25"-15,0-1-16,0 1-15,0 0-1,0 0 32,0 0 63,25-25-95,0 0 32,0 0-16,-1 0 32,1-25-47,50-50-1,-50 26 1,-1 24 15,-24 0 63,-24 25-63,-1-25-15,0 25-1,-25 0 1,25 0 15,1 0-31,-1 0 31,0 0-15,0 0 15,0 0 1,25 25-1</inkml:trace>
  <inkml:trace contextRef="#ctx0" brushRef="#br0" timeOffset="67696.4374">7392 10468 0,'0'24'47,"0"26"-31,0 0-1,0-26 1,0 1 0,0 0-1,0 0 17,0 0-17,0-1 32</inkml:trace>
  <inkml:trace contextRef="#ctx0" brushRef="#br0" timeOffset="69057.5517">10418 10641 0,'0'-25'16,"25"25"31,0-24-32,-1 24 1,1 0-1,0 0 17,0 0-17,0 0 17,-1 24-1,-24 1-16,0 0 1,0 0 0,0 49-1,0-49 17,-24 0-1,24 0 16,24-25 46,1 0-77,0 0 0,0 0 31,0 0-32</inkml:trace>
  <inkml:trace contextRef="#ctx0" brushRef="#br0" timeOffset="70828.8682">12874 10716 0,'24'-25'141,"1"25"-126,-25-25 1,25 25 15,-25-25-15,25 25 31,0 0 15,-25 25 48,0 0-64,0 0-30,-25-25 0,25 24 15,0 1 110,25-25-79,-25 25-31,0 0 47,0 0-46,0-1-17,0 1 1,-25-25 0,25 25-1,-25-25 1,0 0-1,0 0 17,25 25-17</inkml:trace>
  <inkml:trace contextRef="#ctx0" brushRef="#br0" timeOffset="72153.7704">14089 10666 0,'0'25'78,"0"24"-62,0-24 0,0 0-1,0 0 1,25-25 0,-25 25-1,0-1 16,25-24-15,-1 0 0,1 0 15,0 0 0,0 0 0,0-24-15,24-1 0,-24 0-1,0 25 1,-25-25 0,0 50 155,0 0-155,25 0 15,-25-1-15</inkml:trace>
  <inkml:trace contextRef="#ctx0" brushRef="#br0" timeOffset="73124.4771">16148 10864 0,'25'0'109,"-1"25"-93,26 0-1,-25-25 1,0 0-1,-1 25 17,-24 0 46,0-1-16,0 1-30,-24-25-17,-1 0 16</inkml:trace>
  <inkml:trace contextRef="#ctx0" brushRef="#br0" timeOffset="73887.2273">16148 10815 0,'0'-25'94,"25"25"-63,-1-25-31,26 0 31,-25 1-15,0 24-1,-1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0:56:41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18554 5631 0,'0'0'0,"74"0"31,-49 0-15,25 0-1,-25 0 1,24 0 0,26 0-1,-26 0-15,26 0 16,73 0 0,26-25-1,-25 25 1,0 0-1,24-25 1,-24 25-16,0 0 16,-25 0-1,25 0 1,-50 0 0,25 0-1,-25 0 1,100 0-16,-50 0 15,-50 0 1,-50 0 0,1 0-1,0 0 1,-1 0 0,50 0-1,-24 0 1,-50 0-16,-1 0 15,26-50 1,24 50 234,1 0-250,-25 0 16,-26 0-1,26 25 1,0-25 0,24 0-1,-24 25 1,-1 0-16,1-25 15,-1 25 1,1-25 0,0 0-1,-26 0 17,1 0-17,0 0 1,25 0-1,-26 0-15,1 0 16,0 0 0,0 0 15,0 0 0</inkml:trace>
  <inkml:trace contextRef="#ctx0" brushRef="#br0" timeOffset="10115.6108">2356 8855 0,'25'25'141,"0"-25"-110,25 25-15,-1-25-1,-24 0 1,25 0 0,-26 0-1,1 0 48,-25 25 359</inkml:trace>
  <inkml:trace contextRef="#ctx0" brushRef="#br0" timeOffset="13158.8018">6375 7739 0,'0'50'78,"0"-26"-63,0 1 1,0 0-16,0 0 16,0 0-1,25-1 1,-1 1-1,1-25 32,-25 25-31,25-25 46,25 0 17,-1 0-79,26 0 15,-26-50 1,26 26-1,-26-26 1,26 25 0,24-49-1,-25 49 1,26-49 0,-51 24-16,1 50 31,-1-25-16,-24 0 1,0 25-16,0 0 31,0 0-15,-25-24 0,24 24-1,1 0 32</inkml:trace>
  <inkml:trace contextRef="#ctx0" brushRef="#br0" timeOffset="16030.0414">8409 7838 0,'25'0'47,"-1"50"0,-24-25-16,25 24-15,0-24-1,-25 0-15,25 0 16,-25 0 0,25-1-1,-1 1 17,-24 0-1,25-25 47,0-25-16,25 0-46,24-24 0,0-1-1,1-24-15,24 24 16,-24 0 0,-26 1-1,-24 49 1,0 0-1,24-50 1,26 25-16,-26-24 16,-24 49-1,-25-25 17,25 25-17</inkml:trace>
  <inkml:trace contextRef="#ctx0" brushRef="#br0" timeOffset="18933.2334">7987 8905 0,'50'0'78,"-1"0"-62,1 0-1,0 0 1,-1 0 0,26 0-1,-1 0 1,0 0-1,-24 0-15,0 0 16,-1 0 0,-24 0-1,25 0 1,-1 0 0,-24 0-16,0 0 15,24 0 1,-24 0-1,0 0 17,0 0-17,24-25-15,-49 0 16,25 25 218,0 0-218,0 0 0,0 25-1,0-25 1,-1 25-16,1-25 31,0 0-31,0 0 16,-25 25-1,25-25 1,-1 0 0,1 0-16,-25 24 15,25-24 1,-25 25 15,25-25 32,0 0 327</inkml:trace>
  <inkml:trace contextRef="#ctx0" brushRef="#br0" timeOffset="55562.9619">5581 9054 0,'25'0'109,"24"0"-93,-24 0 0,25 0-16,-25 0 15,49 0 1,1 0-1,-1 0 1,-24 0 0,24-25-1,-24 25 1,24-25 0,-24 25-1,-26-25-15,51 25 16,-26 0-1,-24 0 1,0 0 0,0 0-1,0 0 17,-1 0-32,1 0 15,0 0 1,0 0-1,0 0 32,-1 0 0</inkml:trace>
  <inkml:trace contextRef="#ctx0" brushRef="#br0" timeOffset="63774.1662">6772 13469 0,'24'0'94,"1"0"-78,25 0-1,-25 0 1,24 0-16,1 0 16,24 0-1,26 0 1,-26-25-1,0 25 1,-24-25 0,0 25-16,-26 0 31,1 0-15,0 0-1</inkml:trace>
  <inkml:trace contextRef="#ctx0" brushRef="#br0" timeOffset="70715.7626">5234 11336 0,'25'0'141,"-1"25"-110,-24-1 1,25-24-17,-25 25 1,0 0 15,0 0 0,25-25 16,-25 25 0,25-25 16,-25 24 15,25-24-63,-1 0 32,26 0-31,24-24 15,-24-26-15,24 25-1,-24 0 1,0 1 0,-26-1-16,51 0 15,-25 0 1,-26 25-1,76-49 1,-26-1 0,-49 50-1,0-25 1,-1 25 15,-24-25 0,25 25-15,0 0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1:29:27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4440 0,'24'0'94,"1"0"-79,-25 25 1,0 0-1,0-1 1,25-24 78,50 0-63,-26 0-15,50-49-16,1 24 15,24-25 1,-25 1 0,-50-1-1,1 50 1,0-25-16,-26 1 15,51-1 17,-26 0-17,-24 25 1,0 0 0</inkml:trace>
  <inkml:trace contextRef="#ctx0" brushRef="#br0" timeOffset="2400.7297">18554 5432 0,'25'0'63,"0"0"-48,49 0-15,75 25 16,0-25 0,49 0-1,50 0 1,25 0-1,0 0-15,49-25 16,-49 25 0,0-25-1,-99 25 1,-1 0 0,-49 0-1,75 0 1,-75 0-16,25 0 15,-50 0 1,0 0 0,-25 0-1,-49 0 1,50 0-16,-51 0 31,26 0-15,-25 0 15,0 0-15,-1 0-16,1 0 47</inkml:trace>
  <inkml:trace contextRef="#ctx0" brushRef="#br0" timeOffset="51471.9379">2158 9103 0,'25'0'125,"-25"25"-109,25-25 0,-1 0-1,1 0-15,0 0 16,0 0 0,0 0-1,24 0 1,100 25-1,-50-25 1,-24 0-16,-26 0 16,1 25-1,24-25 1,1 0 0,-1 0-1,25 0 1,25 0-16,-24 25 15,-26-25 1,-24 0 0,-26 0-1,1 0 1,0 0-16,25 0 31,-1 0-15,-24 0-1,25 0 1,-25 0 0,-1 0-16,1 0 15,0 0 17,0 0 14,24 0-46,-24 0 16,0 0 0</inkml:trace>
  <inkml:trace contextRef="#ctx0" brushRef="#br0" timeOffset="58406.9048">5755 8954 0,'0'-24'16,"0"48"46,0 1-46,0 0-1,0 0 1,0 0 15,0 0 0,0-1 1,0 1 108,24-25-124,1 0 46,0 0-46,50 0 0,-1 0-1,0-74 1,75-1 0,-25 1-1,25-25-15,-75 49 16,1-24-1,-26 49 1,-24-25 0,0 50-1,74-74 17,-74 74-17,25-25 1,-1 0 31,-24 25-32</inkml:trace>
  <inkml:trace contextRef="#ctx0" brushRef="#br0" timeOffset="65634.1896">5432 10170 0,'0'25'188,"0"0"-172,0-1-1,0 1 16,0 0 1,0 0-1,0 0 0,0-1 32,25-24-48,-25 25 17,25-25-32,0 25 15,-1-25 32,1 0 31,0 0-15,0-25-48,49-24 1,-24 24 0,-25-25-16,-1 25 15,-24 1 1,0-1 109,-24 25-110,24-25 1,-25 25 0,0-25-16,0 25 31,0 0 0,1 0-15,-1 0-1,0 0 1,0 0 0,0 0-16,1 0 31,-1 0 47,0 0-62,25 25 156</inkml:trace>
  <inkml:trace contextRef="#ctx0" brushRef="#br0" timeOffset="90493.6734">8086 14015 0,'50'0'156,"0"0"-156,24 0 16,25-25 0,50 0-1,-50 25 1,0-25 0,25 25-1,-24 0-15,-1 0 16,99 0-1,-98 0 1,-51-25 0,-24 25-1,0 0 1,0 0-16,-1 0 16,1 0-1,0 0 1,0 0 109</inkml:trace>
  <inkml:trace contextRef="#ctx0" brushRef="#br0" timeOffset="95318.1983">2456 13891 0,'24'0'47,"26"0"-32,-25 0 1,0 0 0,49 24-1,1-24 1,-1 0 0,50 0-1,-50 0 1,-24 25-1,-25-25 1,0 0-16,-1 25 16,26-25-1,0 0 1,24 25 0,0-25-1,1 0 1,-50 0-16,-1 0 15,51 0 32,-1 0-31,26 0 0,-76 0-1,26 0 1,-25 0-1,24 0-15,26 0 16,-26 0 0,26 0-1,-1 0 1,25 0 0,-49 0-1,0 0 1,-26 0-16,26-25 15,-25 25 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1:34:13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6052 14337 0,'0'-25'141,"25"0"-94,25 25-47,24 0 15,75 0 1,-25 0 0,-25 0-1,50 0 1,-99 0-1,-26 0 1,-48 0 140,-1 0-156,-50 25 16,1-25 0,0 25-1,24-25 1,0 25-1,26-25 1,-26 0-16,25 0 16,-24 0 15,24 0 0,0 0-15,0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1:37:23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8954 0,'25'0'188,"99"0"-173,-25 0-15,0 0 16,-49 0-1,-1 0 1,-24 0 0,0 0-1,0 0 1,24 0-16,-24 0 31,0 0 0,0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0:00:36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8483 0,'25'0'94,"-1"25"-79,26 0 1,24-25 0,-24 0-1,24 0 1,1 0-1,-50 0 1,24 0 0,-49 25-1,25-25 1</inkml:trace>
  <inkml:trace contextRef="#ctx0" brushRef="#br0" timeOffset="2311.7187">7665 7714 0,'24'0'47,"1"50"0,0-1-32,-25 1 1,25-50 0,-25 50-1,25-26 1,-25 1 31,24-25-32,26 0 32,0 0-31,99-99-1,49-50 1,-49 50 0,-50 49-1,0-24 1,-49 49 0,-25-24-1,24 24-15,-24 0 31,0 25 48</inkml:trace>
  <inkml:trace contextRef="#ctx0" brushRef="#br0" timeOffset="13629.3649">16173 10592 0,'24'24'62,"1"1"-46,0 25 15,-25-25-15,25-25-1,-25 24 17,25-24-17,-1 0 16,26 0-15,0 0-16,-1-74 16,51 0-1,-51-50 1,26 0 0,-26 99-1,-49-25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0:04:44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7764 0,'25'0'141,"-1"0"-125,26 0 15,-25 0-15,0 0-1,-1 0 1,1 0-1,0 0 17,0 0-17,0 0 1,-1 0 15,1 0 16,0 0 47,0 0-63,0 0 16,0 0 109</inkml:trace>
  <inkml:trace contextRef="#ctx0" brushRef="#br0" timeOffset="2352.563">3349 7665 0,'24'0'62,"1"0"-46,0 0-1,0 0 17,0 0-17,-1 0 1,1 0-1,0 0 32,0 0-15,0 0-32,-1 0 46,1 0-30,0 0 15,0 0-15,0 0 15,0 0 94,-1 0 250,1 0-344,0 0 1</inkml:trace>
  <inkml:trace contextRef="#ctx0" brushRef="#br0" timeOffset="4312.9582">6226 6995 0,'0'25'110,"0"0"-79,25-25 63,0 0-63,-1 0-31,1 0 31,0 0-15,0 0 15,0 0-15,-1-25-1,1 0 1,74-49-1,1-26 1,-1 26 0,0-1-16,-49 26 15,-25 24 1,24 0 0,-24 25 30,-25-25-14</inkml:trace>
  <inkml:trace contextRef="#ctx0" brushRef="#br0" timeOffset="7880.4135">18107 6846 0,'0'25'63,"0"0"-48,0 0-15,0-1 32,0 1-17,0 0 17,0 0-1,25-25 63,0 0-79,0 0 1,49 0-16,-24-25 15,24-25 1,-24 1 0,24 24-1,-49 0 1,25 0-16,-1 0 16,1 1-1,0-1 16,-26 25 1</inkml:trace>
  <inkml:trace contextRef="#ctx0" brushRef="#br0" timeOffset="16834.4528">8310 8632 0,'49'0'172,"-24"0"-156,0 0-1,24 0 1,1 0 0,-25-25-16,24 25 15,-24 0 1,25 0-1,-1 0 1,1-25 0,-25 25-1,0 0 1,-1 0 15,1 0-31,0 0 31,25 0-15,-26 0 0,1 0-1,0 0 1,0 0 0,0 0-1,0 0 16,-1 0 32</inkml:trace>
  <inkml:trace contextRef="#ctx0" brushRef="#br0" timeOffset="52188.0705">6697 12303 0,'-25'0'15,"1"25"1,-76 0 0,26 0-1,24-1 1,1 1-1,-1-25-15,1 25 16,24-25 0,0 25-1,-25-25 1,26 49 0,-1-24-1,-25-25 1,25 50-1,1-1 1,-1 1 0,0-50-1,0 50 1,0-26 0,1 1-1,24 0 1,-25 0-16,25 0 31</inkml:trace>
  <inkml:trace contextRef="#ctx0" brushRef="#br0" timeOffset="73380.9721">2208 12526 0,'-50'0'94,"25"0"-78,-24 0 15,-1 25 0,25-25-15,0 25-1,-24 0 1,-26 0 0,51-1-16,-1-24 15,25 50 1,-25-50 0,0 25-1,-24 24 1,24 1-1,-25 24 1,50 26-16,-50-26 16,26 0-1,-1-24 1,25 0 0,0-1-1,-25-24-15,25 25 16,-50 24-1,50 1 1,0-1 0,-24 0-1,-1 1 1,25-26 0,-25 1-16,25-25 15,0 24 1,0 1-1,0 0 1,0-26 0,0 26-16,0 24 15,0 1 1,0-1 0,0-24-1,0 0 1,0-1-1,0 1 1,0-1 0,25 1-1,-25 24 1,25-24-16,-25 0 16,0-1-1,24 26 1,1-26-1,0 75 1,0-49 0,0-26-1,-1 1-15,-24-1 16,25 26 0,-25-1-1,25 50 1,0-24-1,0-51 1,-25 1 0,0-25-1,25 24 251,-1 50-250,-24-24-1,0-50 1,25-1-1,0 26 1,0-25 15,-25 0-31,25-1 16,-1 1 0,1 0-1,-25 0 1,25 0-1,0-25 17,-25 24-17,25-24 1,-1 25-16,1-25 31,0 0 0,-25 25 16,25-25-47,-25 25 32,25-25-17,-25 25 48,24 0-16,-24-1-1,25 1-30,0 0 47,0-25-17,-25 25-30,0 0 78,25-25-79</inkml:trace>
  <inkml:trace contextRef="#ctx0" brushRef="#br0" timeOffset="74534.7351">2282 16272 0,'0'25'125,"0"-1"-110,25-24 1,-25 25 0,25 0-1,-1 0 1,-24 25 0,25-26-16,0 1 15,-25 0 16,25-25 1,-25 25-1,0 0 0,-25-1 16,0 1-31,0 0-1,-24 0 1,24-25 0,25 25-1,-50-25 1,1 24-1,24 1 17,0-25 15,0 0-32,25 25 1,-24-25-1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0:10:46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12254 5556 0,'49'0'31,"-24"0"-15,25 0-1,-1 0 1,1 0-1,74 0 1,-25-25 0,-25 25-1,1 0-15,49-24 16,-25 24 0,50 0-1,0 0 1,-50 0-1,-25 0 1,-24 0 0,0 0-1,-1 0 1,26 0 0,-26 0-16,26 0 15,-26 0 1,-24 0-1,0 0 1,24 0 0,-24 0 15,0 0 0,0 0 32</inkml:trace>
  <inkml:trace contextRef="#ctx0" brushRef="#br0" timeOffset="11459.4804">6176 9153 0,'25'0'110,"25"0"-95,-25 0 1,-1 0 0,1 0-16,25 0 15,-25 0 1,-1 0 0,1 0-1,25 0 16,-25 0-31,-1 0 16,26 0 0,0 0-1,24 0 1,-49 0 0,0 0 15,-1 0 0,1 0-15,0 0-1,0 0-15,0 0 16,0 0 0,-1 0 15,1 0-16,0 0 1,-25-25 0,25 25-1,0 0 282,-1 0-281,1 0-1,0 0 1,0 0 0,24 0-1,1 0 17,-25 0-17,0 0 1,-1 0 15,1 0-15,0 0-1,0 0 1,0 0 0,-1 0-1,1 0 1,0 0-1,25 0 1,-26 0 15,1 0-31,25 0 32,-25 0-1,-1 0 0,1 0 47</inkml:trace>
  <inkml:trace contextRef="#ctx0" brushRef="#br0" timeOffset="16790.2609">5259 8136 0,'0'0'0,"0"-25"15,-25 0 1,-50 25-1,51-24 1,-51-26 0,26 50-1,-51-25 1,1 0 0,0 0-1,24 1-15,-73-1 16,24 0-1,24 25 1,-24 0 0,25 0-1,-25 0 1,25 0-16,0 0 16,24 0-1,1 0 1,-1 0-1,26 0 1,-1 0 0,-24 0-16,-1 0 15,1 0 1,0 0 0,24 0-1,-24 0 1,24 0-16,25 0 15,-49 0 1,49 0 0,0 25-1,-24-25 1,24 0 0,-25 0-1,25 25 32,0-1 156,-49 51-187,-25-50-1,49 24 1,1-24-16,24 25 16,-25-50-1,25 25 1,-24 24 0,24-49-1,25 25 1,-50-25-1,50 25 1,-24-25 0,-1 25-1,0-1 1,25 1 0,-25-25-1,25 50 1,-25-25-1,25-1 1,0 26 0,0 0-16,0-1 15,0-24 1,0 49 0,0-24-1,0-25 1,0 49-1,25-49 1,0 0-16,-25 0 16,25-1-1,0 1 1,-1 0 0,26 25-1,-25-1 1,0-49-1,-1 0 1,-24 25 0,25-25-1,0 25 1,0 0 0,0-25-16,-1 0 15,51 25 1,-26-1-1,1-24 1,-25 0 0,24 25-16,26-25 15,-1 25 1,1-25 0,-26 0-1,26 0 1,-50 0-1,-1 0-15,1 0 16,50 0 0,-1 0-1,0 0 1,-24 0 0,0 0-1,-1 0 1,-24 0-16,25 0 15,24-25 1,-24 25 0,24 0-1,1-25 1,-26 1 0,1 24-1,-1 0-15,-24 0 16,0 0-1,25-25 1,-26 0 0,1 25-1,0 0 1,0 0 0,0 0-16,-25-25 15,24 25 1,26-25 15,-25 25-15,0-24-1,-1-1 1,1 25 0,0 0-1,0-25 16,0 25-15,24 0 0,-24-25-1,25 25 1,-26 0 0,1-25-1,0 25 1,0 0-16,24-25 31,-24 1-15,50 24 249,-26 0-249,-24-25 0,0 25 15,25-25 31,-1 25-46,-49-25 0,25 25-1,-25-25 1,50 1 15,-50-1-15,24 0-16,26 0 15,-25 0 1,-25 1 15,25 24-15,-25-25 31,0 0-32,0 0 32,0 0-31,24 25-1,-24-24 1,0-1 0,0 0 15,0 0 0,0 0 0,0 1-15,0-1 0,0 0 15,0 0-15,0 0-1,0 1 32,0-1-16,0 0 16,0 0-16,0 0 32,0 1 187</inkml:trace>
  <inkml:trace contextRef="#ctx0" brushRef="#br0" timeOffset="24007.347">9699 10988 0,'0'25'110,"0"25"-110,0-1 15,0 1 1,24-25 0,-24 0-1,0 0 1,25-1-1,-25 1 1,25 0 0,0-25 31,0 0-32,24 0 1,26 0-1,49-74 1,-50 24 0,25 0-1,-49 1-15,24 24 16,50-74 0,-49 49-1,24-24 1,-49 74-1,-1-50 1,1 50 0,-25-25-1,24 0 1,-24 25 0</inkml:trace>
  <inkml:trace contextRef="#ctx0" brushRef="#br0" timeOffset="42232.651">2356 13767 0,'0'-25'16,"0"0"15,25 25 32,25 0-48,49 0-15,-25 0 16,1 0 0,-1-25-1,-24 25 1,0 0-1,-1 0 1,1 0 0,49 0-1,-25 0 1,-24 0-16,24 0 16,1 0-1,-1 0 1,1 0-1,-26 0 1,1 0 0,-1 0-1,-24 0-15,0 0 16,0 0 0,0 0-1,0 0 1,-1 0 15,1 0-15,0 0 15,0 0-15,0 0 15,-1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0:28:43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12204 5531 0,'0'0'0,"25"-24"31,49-1-15,25 25-1,125-25 1,24 0 0,198 25-1,-148 0-15,-50 0 16,-50 0 0,-74 0-1,25 0 1,-50 0-1,-24 0-15,-26 0 297,26 0-281,123 25 0,1 0-16,-1-25 15,-49 25 1,-75-1-1,-49-24 1,0 0 0,25 25 31,-26-25-32,1 0 1,25 0-1,24 0 1,-24 25-16,-1-25 16,-24 0-1,0 0 1,0 0 15,0 0 16,-25 25 281</inkml:trace>
  <inkml:trace contextRef="#ctx0" brushRef="#br0" timeOffset="31176.8572">3398 9376 0,'25'0'172,"0"0"-157,0 0 32,-1 0-47,1 0 31,0 0-15,0 0 15,0 0-15,-1 0 31,1 0-32,0 0 32,0 0-16,0 0 1,0 0-17,-1 0 17,1 0-1,0 0 78,0 0-46</inkml:trace>
  <inkml:trace contextRef="#ctx0" brushRef="#br0" timeOffset="33760.1695">6995 8334 0,'0'25'46,"0"0"-30,0 0 15,25-25-15,-25 25 0,0-1 30,0 1-30,0 0 31,0 0 0,25-25-32,49 0 126,0 0-125,50-50-1,-49 1 1,49 24 0,-50-25-1,-24 1 1,-25 49-1,-1 0-15,1-25 16,0 25 31,0 0-31,0-25-1</inkml:trace>
  <inkml:trace contextRef="#ctx0" brushRef="#br0" timeOffset="57730.9136">6400 13519 0,'-25'0'16,"50"0"172,24 0-173,-24 0 16,0 0-15,0 0 0,-1 0 15,1 0-15,0 0-1,0 0 16,0 0 1,-1 0 30,1 0-15,-50 0 203,1 0-250,-26 24 16,25-24-1,0 0 1,1 25 15,-1-25-15,0 0-1,0 0 17,0 0-1,50 0 219,0 0-234,0 0-1,24 0 1,-24 0-1,0 0-15,25 0 94,-1 0-78,1 0-1,-25-25 17,-1 25 30,1 0-15,-25-24 47,25-1-32,-25 0-30,25 0-1,-25 0-16,0 1 17,25-1-1,-25 0 0,0 0-15,0 0 15,0-24 32,0 24-17,0 0 17,0 0-16,0 0-32,0 1 1,-25 24 47,25-25-48,-25 25 16,0 0-15,25-25-16,0 0 31,-25 25-15,1 0 15,24-25-31,-50 25 16,25 0 15,0-24-15,1 24-1,-1 0 1,0 0 0,0 0-1,0 0 1,1 0 15,-1-25-15,0 25-16,0 0 15,0 0 1,1 0 0,-1 0 15,0 0 16,0 0-16,0 0 0,1 0 16,24 25-31,-25-1-1,0 1 1,25 25 0,-25-25-1,25-1 1,0 1-1,0 0 17,0 0-17,0 0-15,0 0 16,0-1 0,0 1 15,0 0 16,0 0-16,0 0 0,0-1-15,0 1 46,25-25-46,-25 25 0,25 0 62,-25 0-47,25-25-15,-1 0 46,1 24 32</inkml:trace>
  <inkml:trace contextRef="#ctx0" brushRef="#br0" timeOffset="69655.7487">2108 14015 0,'0'-25'31,"25"25"48,0 0-64,0 0 1,24 0-1,-24 0 1,25 0 0,-1 0 15,-24 0-15,50 0-1,-26-25 1,1 0-1,-25 25 1,24 0-16,-24 0 16,25 0 15,-25 0-31,24-25 16,-24 25-1,25 0 16,-26 0-15,1 0 0,50 0-16,-1 0 15,-24 0 1,-26 0 0,1 0-1,0 0 1,25 0-1,-26 0-15,26 0 16,-25 0 0,49 0-1,1 0 1,24 0 0,-50 0-16,-24 0 15,0 0 1,0 0 31,0 0-32,0 0 1,-1 0 0,26 0 15,0 0-16,-1 0 1,26 0-16,-26 0 16,-24 0 15,25 0-31,-26 0 16,26 0-1,-25 0 1,0 0-1,-1 0 1,1 0 0,0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0:33:53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13345 10542 0,'0'25'32,"0"24"-1,0 1-15,0 24-1,0-24-15,0 0 16,0-1-1,25 1 1,-25-1 0,49 1-1,-49-25-15,25 24 32,0-49-17,0 0-15,0 25 16,99-25-1,49 0 1,1-25 0,-25-24-1,-25-26 1,-50 26-16,50-1 16,-25-24-1,-24 24 1,123-49-1,-24 0 1,-50 49 0,-25-24-1,-49 74 1,24-50-16,-49 50 16,0 0 15,-25-25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0:40:17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6747 7937 0,'0'50'109,"0"-25"-93,0 25-16,25-1 31,-25-24 16,24-25 16,26 0-16,0 0-47,-1-25 15,26-24 1,-50 24-1,24 0 1,26-25 0,24-24-1,-50 49-15,75-49 16,-74 24 0,0 0-1,24 50 1,-24-24-1,-1-1 1,-24 0 0,0 25-1,-25-25 48</inkml:trace>
  <inkml:trace contextRef="#ctx0" brushRef="#br0" timeOffset="18868.9568">9872 11485 0,'0'-25'141,"0"0"-125,0-25-1,25 26-15,-25-26 32,74-74-17,-24 49 1,25-24-16,24 50 15,0-51 1,50-24 0,0 25-1,247-149 1,-73 75 0,49-26-1,0 50 1,-25 0-1,1 50-15,-26 25 16,50 74 0,-99 0-1,-124 0 1,0 0 0,-50 0-1,-25 0 1,25 25-1,50 24 1,0-24-16,-50 49 16,-24-24-1,-26-25 1,1 49 0,0-49-1,-26 0 1,1 49-1,0-24 1,-25 0 0,25-1-16,-25 26 15,25-1 17,-25 100-17,24-75-15,-24-50 16,0 1-1,0-25 17,0 0-1,0-1-15,25 26 249,0-25-249,-25 0-1,25 24 1,-25-24-16,25 0 16,-25 24-1,24-24 17,-24 0-17,0 0 1,0 0-1,0-1 17,0 1-17,0 0 17,25-25 311</inkml:trace>
  <inkml:trace contextRef="#ctx0" brushRef="#br0" timeOffset="32017.8072">2456 13742 0,'49'0'79,"50"0"-64,1 0 1,24 0-16,25 0 15,-50 0 1,25 0 0,25 0-1,-1 0 1,26 0 0,0 0-1,-50 0-15,0 25 16,0-25-1,-25 0 1,0 0 0,50 0-1,-50 0-15,0 0 16,1 0 0,-26 0-1,-24 0 1,-1 0-1,-24 0 1,25 0-16,24-25 16,-24 0-1,24 25 1,25-50 0,-49 26 15,-25 24-16,24 0-15,-24 0 16,0-25 15,0 25-15,0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0:44:39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4390 14362 0,'0'-25'31,"25"25"31,25-25-62,-25 25 16,-1 0 15,1 0-15,0 0 15,25 0-31,-26 0 31,26 0-15,-25 0 15,0 0 1,-1 0-17,1 0 16</inkml:trace>
  <inkml:trace contextRef="#ctx0" brushRef="#br0" timeOffset="1606.0625">6623 13345 0,'-25'0'47,"0"0"-32,0 0 17,1 0-1,-26 0 0,25 0-15,0 0-16,-24 0 15,24 0 17,0 0-17,0 0 1,1 0-16,-26 0 16,25 0 15,0 0 16,25 25 46,-24-25-46,24 25-31,-25-25 15,25 24-15</inkml:trace>
  <inkml:trace contextRef="#ctx0" brushRef="#br0" timeOffset="2446.773">5879 13419 0,'0'25'156,"0"0"-125,0 0-15,25-25 15,-25 25-31,24-25 63,1 0-16,0 0-47,0 0 31,0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00:48:44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 13940 0,'25'0'125,"0"0"-109,25 0-16,-1 0 15,-24 0 1,0 25 0,49-25-1,-49 0 1,0 0 0,0 0-1,0 0 48,-75 0 46,25 0-109,-25 0 31,1 0-31,-1 0 16,25 0 0,1 0-1,48 0 95,51 0-95,-1 0 1,-24 0-16,-25 0 15,0 0 1,-50 0 140,0 0-156,0 0 32</inkml:trace>
  <inkml:trace contextRef="#ctx0" brushRef="#br0" timeOffset="2853.4085">5928 13915 0,'100'0'125,"-26"0"-109,25 0 0,-49 0-1,-25 0 1,-1 0-1,1 0 1,0 0 15,0 0 1,0 0 30</inkml:trace>
  <inkml:trace contextRef="#ctx0" brushRef="#br0" timeOffset="7885.2607">19224 16073 0,'-25'0'47,"-25"0"-31,25 0-1,1 0 1,-1 0-16,-25 0 15,25 0 17,1 0-17,-1 0 1,0 25 0,0-25-16,-24 25 15,-1 0 1,25-25-1,0 25 1,1-1 0,-1-24-16,0 25 62,0 0-31,25 0-15,0 0-16,-25-25 16,25 24 15,-24-24-15,24 25 30,0 0-14</inkml:trace>
  <inkml:trace contextRef="#ctx0" brushRef="#br0" timeOffset="9021.1374">18430 16297 0,'0'0'0,"0"24"78,0 1-47,0 25-15,0 0-1,0-26-15,25 1 16,-25 0-1,0 0 17,0 0-1,24-25 0,26 0 47,25 0-62,-26 0 0,26 0-1,-1-50 1,-49 25-16,0 25 15,24-25 17,-24 25-17,0-24 1,-25-1 0,25 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32464" y="2456597"/>
            <a:ext cx="5245304" cy="2156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Calibri (Body)"/>
              </a:rPr>
              <a:t>Python </a:t>
            </a:r>
            <a:r>
              <a:rPr lang="en-US" sz="2800" b="1" dirty="0" smtClean="0">
                <a:solidFill>
                  <a:srgbClr val="FFFF00"/>
                </a:solidFill>
                <a:latin typeface="Calibri (Body)"/>
              </a:rPr>
              <a:t>List Methods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Calibri (Body)"/>
              </a:rPr>
              <a:t>Examples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Calibri (Body)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57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(9) Python List Method : </a:t>
            </a:r>
            <a:r>
              <a:rPr lang="en-US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len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to find length of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len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(lst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len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(lst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80400" y="4804200"/>
              <a:ext cx="804240" cy="366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4794840"/>
                <a:ext cx="82296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66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(10) Python List Method : extend()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extend a list. A list can be extended, adding more elements at the end of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lst.extend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(sequence)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</a:t>
            </a:r>
            <a:r>
              <a:rPr lang="en-US" dirty="0" smtClean="0">
                <a:solidFill>
                  <a:srgbClr val="002060"/>
                </a:solidFill>
              </a:rPr>
              <a:t>‘]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lst1 = [‘F’, ‘R’]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lst.extend</a:t>
            </a:r>
            <a:r>
              <a:rPr lang="en-US" dirty="0" smtClean="0">
                <a:solidFill>
                  <a:srgbClr val="002060"/>
                </a:solidFill>
              </a:rPr>
              <a:t>(lst1)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print(lst)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'Java', 'HTML</a:t>
            </a:r>
            <a:r>
              <a:rPr lang="en-US" dirty="0" smtClean="0">
                <a:solidFill>
                  <a:srgbClr val="002060"/>
                </a:solidFill>
              </a:rPr>
              <a:t>‘, ’F’, ’R’]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48160" y="5009400"/>
              <a:ext cx="6072840" cy="956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0" y="5000040"/>
                <a:ext cx="6091560" cy="9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49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(11) Python List Method : index()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return a index number of a specific element / items from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lst.index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(item/element)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 err="1" smtClean="0">
                <a:solidFill>
                  <a:srgbClr val="002060"/>
                </a:solidFill>
              </a:rPr>
              <a:t>tem_index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lst.index</a:t>
            </a:r>
            <a:r>
              <a:rPr lang="en-US" dirty="0" smtClean="0">
                <a:solidFill>
                  <a:srgbClr val="002060"/>
                </a:solidFill>
              </a:rPr>
              <a:t>(‘C’)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item_index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3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1520" y="1437840"/>
              <a:ext cx="9215640" cy="3268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60" y="1428480"/>
                <a:ext cx="9234360" cy="32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6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(12) Python List Method : insert()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insert item / element at specific position in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lst.insert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(index, element)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lst.insert</a:t>
            </a:r>
            <a:r>
              <a:rPr lang="en-US" dirty="0" smtClean="0">
                <a:solidFill>
                  <a:srgbClr val="002060"/>
                </a:solidFill>
              </a:rPr>
              <a:t>(0, ‘CSS’)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print(lst)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[‘CSS’, 'Python</a:t>
            </a:r>
            <a:r>
              <a:rPr lang="en-US" dirty="0">
                <a:solidFill>
                  <a:srgbClr val="002060"/>
                </a:solidFill>
              </a:rPr>
              <a:t>', 'C++', 'JavaScript', 'C', 'Java', 'HTML‘]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48160" y="1991160"/>
              <a:ext cx="7260480" cy="285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0" y="1981800"/>
                <a:ext cx="7279200" cy="28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(13) Python List Method : pop()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remove item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/ element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from ending of a list and return removed element.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lst.pop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lst.pop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(index) # index parameter is the optional, if not mention, it remove last item.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removed_item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lst.pop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removed_item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HTML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6880" y="1509120"/>
              <a:ext cx="7260120" cy="3536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20" y="1499760"/>
                <a:ext cx="7278840" cy="35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5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(14) Python List Method : max()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return maximum item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/ element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from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max(list)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</a:t>
            </a:r>
            <a:r>
              <a:rPr lang="en-US" dirty="0" smtClean="0">
                <a:solidFill>
                  <a:srgbClr val="002060"/>
                </a:solidFill>
              </a:rPr>
              <a:t>[5,3,1,65,12,16,99,41]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max(lst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99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78720" y="5143320"/>
              <a:ext cx="268200" cy="2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9360" y="5133960"/>
                <a:ext cx="28692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8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(15) Python List Method : min()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return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minimum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item / element from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min(list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[5,3,1,65,12,16,99,41]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min(lst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9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(16) Python List Method : reverse()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reverse items / element of a list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st.reverse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[5,3,1,65,12,16,99,41]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lst.reverse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lst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[41,99,16,12,65,1,3,5]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0520" y="3223440"/>
              <a:ext cx="2325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3214080"/>
                <a:ext cx="2512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4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58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77202" y="1674621"/>
            <a:ext cx="4866296" cy="2610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Five Problems </a:t>
            </a: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related </a:t>
            </a: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List</a:t>
            </a:r>
            <a:endParaRPr lang="en-US" sz="3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Python List Methods With Examples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Append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Remove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Sort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Copy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Join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Clear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Count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Extend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Length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Index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Insert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Pop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Max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  <a:latin typeface="Calibri (Body)"/>
              </a:rPr>
              <a:t>Min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Reverse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57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(1) Python List Method : append()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add element of a list to ending position.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list.append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(“new item/element”)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lst.append</a:t>
            </a:r>
            <a:r>
              <a:rPr lang="en-US" dirty="0">
                <a:solidFill>
                  <a:srgbClr val="002060"/>
                </a:solidFill>
              </a:rPr>
              <a:t>(“CSS”)</a:t>
            </a:r>
          </a:p>
          <a:p>
            <a:r>
              <a:rPr lang="en-US" dirty="0">
                <a:solidFill>
                  <a:srgbClr val="002060"/>
                </a:solidFill>
              </a:rPr>
              <a:t>print(lst)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'Java', 'HTML</a:t>
            </a:r>
            <a:r>
              <a:rPr lang="en-US" dirty="0" smtClean="0">
                <a:solidFill>
                  <a:srgbClr val="002060"/>
                </a:solidFill>
              </a:rPr>
              <a:t>‘, ’CSS’]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29000" y="2027160"/>
              <a:ext cx="3670560" cy="4206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2017800"/>
                <a:ext cx="3689280" cy="42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(2) Python List Method : remove()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remove element from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list.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list.remove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(“item/element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”)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lst.remove</a:t>
            </a:r>
            <a:r>
              <a:rPr lang="en-US" dirty="0" smtClean="0">
                <a:solidFill>
                  <a:srgbClr val="002060"/>
                </a:solidFill>
              </a:rPr>
              <a:t>(“HTML”)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print(lst)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</a:t>
            </a:r>
            <a:r>
              <a:rPr lang="en-US" dirty="0" smtClean="0">
                <a:solidFill>
                  <a:srgbClr val="002060"/>
                </a:solidFill>
              </a:rPr>
              <a:t>']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0520" y="2652120"/>
              <a:ext cx="5197320" cy="1214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642760"/>
                <a:ext cx="5216040" cy="12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9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(3) Python List Method : sort()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used to make ascending or descending order in a list items.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list.sort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 # it change original list to display element in ascending order.</a:t>
            </a:r>
          </a:p>
          <a:p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Its optional parameter “</a:t>
            </a:r>
            <a:r>
              <a:rPr lang="en-US" b="1" dirty="0" smtClean="0">
                <a:solidFill>
                  <a:srgbClr val="002060"/>
                </a:solidFill>
                <a:cs typeface="Aharoni" panose="02010803020104030203" pitchFamily="2" charset="-79"/>
              </a:rPr>
              <a:t>reverse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” used to make a list ascending or descending.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r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everse parameter take value True / False.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</a:t>
            </a:r>
            <a:r>
              <a:rPr lang="en-US" dirty="0" smtClean="0">
                <a:solidFill>
                  <a:srgbClr val="002060"/>
                </a:solidFill>
              </a:rPr>
              <a:t>[4,3,2,1,5,0]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lst.sort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 err="1" smtClean="0">
                <a:solidFill>
                  <a:srgbClr val="002060"/>
                </a:solidFill>
              </a:rPr>
              <a:t>lst.sort</a:t>
            </a:r>
            <a:r>
              <a:rPr lang="en-US" dirty="0" smtClean="0">
                <a:solidFill>
                  <a:srgbClr val="002060"/>
                </a:solidFill>
              </a:rPr>
              <a:t>(reverse=True)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print(lst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[0,1,2,3,4,5]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 [5,4,3,2,1,0]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0040" y="2357280"/>
              <a:ext cx="6251040" cy="3679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2347920"/>
                <a:ext cx="6269760" cy="36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8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(4) Python List Method : copy()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to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copy a entire list and return a copied list.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n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ew_list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 = 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list.copy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c</a:t>
            </a:r>
            <a:r>
              <a:rPr lang="en-US" dirty="0" err="1" smtClean="0">
                <a:solidFill>
                  <a:srgbClr val="002060"/>
                </a:solidFill>
              </a:rPr>
              <a:t>opied_list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lst.copy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copied_list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'Java', 'HTML‘]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4240" y="1982520"/>
              <a:ext cx="4367160" cy="2973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1973160"/>
                <a:ext cx="4385880" cy="29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8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(5) Python List Method : join()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to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join the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elements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/ items of a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sequence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by string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separator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and return a created string..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str.join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iterable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/sequence)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</a:t>
            </a:r>
            <a:r>
              <a:rPr lang="en-US" dirty="0" smtClean="0">
                <a:solidFill>
                  <a:srgbClr val="002060"/>
                </a:solidFill>
              </a:rPr>
              <a:t>[‘How’, ’are’, ’you’]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j</a:t>
            </a:r>
            <a:r>
              <a:rPr lang="en-US" dirty="0" err="1" smtClean="0">
                <a:solidFill>
                  <a:srgbClr val="002060"/>
                </a:solidFill>
              </a:rPr>
              <a:t>oined_list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‘ ’.join(lst)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joined_list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How are you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8880" y="1955520"/>
              <a:ext cx="4974480" cy="309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520" y="1946160"/>
                <a:ext cx="4993200" cy="31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66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(7) Python List Method : clear 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It used to remove all the elements of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</a:t>
            </a:r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st.clear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lst.clear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print(list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[]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04200" y="3732480"/>
              <a:ext cx="741600" cy="27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840" y="3723120"/>
                <a:ext cx="76032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7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(8) Python List Method : count()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used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to count  a specific elements / items in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lst.count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(item/element)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</a:t>
            </a:r>
            <a:r>
              <a:rPr lang="en-US" dirty="0" smtClean="0">
                <a:solidFill>
                  <a:srgbClr val="002060"/>
                </a:solidFill>
              </a:rPr>
              <a:t>‘C’, 'JavaScript</a:t>
            </a:r>
            <a:r>
              <a:rPr lang="en-US" dirty="0">
                <a:solidFill>
                  <a:srgbClr val="002060"/>
                </a:solidFill>
              </a:rPr>
              <a:t>', 'C', 'Java', 'HTML‘]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len_of_item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lst.count</a:t>
            </a:r>
            <a:r>
              <a:rPr lang="en-US" dirty="0" smtClean="0">
                <a:solidFill>
                  <a:srgbClr val="002060"/>
                </a:solidFill>
              </a:rPr>
              <a:t>(“C”)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len_of_item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84160" y="2732400"/>
              <a:ext cx="4590000" cy="2224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2723040"/>
                <a:ext cx="4608720" cy="22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17865</TotalTime>
  <Words>950</Words>
  <Application>Microsoft Office PowerPoint</Application>
  <PresentationFormat>Widescreen</PresentationFormat>
  <Paragraphs>228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Aharoni</vt:lpstr>
      <vt:lpstr>Algerian</vt:lpstr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619</cp:revision>
  <dcterms:created xsi:type="dcterms:W3CDTF">2021-11-08T00:20:31Z</dcterms:created>
  <dcterms:modified xsi:type="dcterms:W3CDTF">2022-08-02T11:21:26Z</dcterms:modified>
</cp:coreProperties>
</file>