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4:52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22696 7789 0,'-49'0'47,"24"0"-32,-25 0 17,25 0-1,-24 0-15,24 0-1,0 0-15,-24 0 16,-1 0-1,0 0 17,26 0-17,24 24 95,0 26-32,-50 149-63,0-1 1,-24 50 0,74-149-1,0 0 1,-25-24 0,25-1-1,0 50 1,0-24-16,0 48 15,0-48 1,0 73 0,0-49-1,0 25 1,0-25-16,0-25 16,0 1-1,0-51 1,0 26-1,0-26 1,0 1 0,0-1-16,0-24 15,0 25 1,25-1 0,-25 1-1,0 0 1,0-1-1,0 1-15,0 24 16,25-49 0,-25 25 15,25-26 313,24 1-329,-24-25 17,0 25-17,0-25 1,24 0-1,26 0 1,-1 0 0,-24 0-1,-1 0 1,1 0 0,-25 0 15,-1 0 0,1 0 16</inkml:trace>
  <inkml:trace contextRef="#ctx0" brushRef="#br0" timeOffset="3027.8622">27310 8062 0,'25'0'219,"24"0"-204,-24 0 1,25 0 0,-1 0-16,26 0 15,-50 0 1,-1 0 0,1 0-1,0 0 32,0 0 31,0 24-62,-25 51-1,24 222 1,1-49 0,-25-74-16,0-25 15,0 25 1,0 49 0,0 25-1,0-50 1,25-74-1,-25-74 1,0 49 0,0-24-1,0-1 1,0 25 0,0-24-1,0-1-15,0 0 16,0-24-1,0 0 1,0-26 15,0 1-15,0 0-16,0 0 78,-25-25-62,0 25 15,1-25-15,-1 24-1,0-24 1,0 0-1,0 0 17,25 25-17,-24-25 1,-1 0 0,0 0-1,0 0 1,0 0-1,1 0-15,-1 0 16,-25 25 15,25-25 1,1 0-17,-1 0 1,0 0 46</inkml:trace>
  <inkml:trace contextRef="#ctx0" brushRef="#br0" timeOffset="5903.2065">21654 12874 0,'0'24'157,"0"1"-142,0 0 1,0 25 0,25-26-1,-25 1 1,25-25 31,-25 25-32,25-25 32,0 0 16,0 0-48,-1-25 32,-24 0-31,25 25-1,-25-24-15,25 24 16,0 0 0,-25-25-1,25 25 1,-25-25 0,24 0-1,1 25 48,-25-25-48,25 25 1,0 0 62,-25-24-31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5:09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7764 4663 0,'0'0'0,"-25"0"47,25 50 31,0-25-62,0-1-1,0 1 1,0 0 0,0 0-1,0 0 16,25 0-15,0-25 109,-1 0-78,1 0-31,0 0 15,0 0-16,-25-25 1,49 0 0,26 0-1,-1-25 1,26 1 0,-26-1-16,75-24 15,-75-1 1,1 26-1,-26 24 1,1-49 0,-1 49-1,26 0 1,-26 0 0,1 0-1,-25 1-15,24 24 16,-49-25-1,25 25 1,0 0 0,0-25 31</inkml:trace>
  <inkml:trace contextRef="#ctx0" brushRef="#br0" timeOffset="11828.7141">5779 6871 0,'25'-25'110,"0"25"-95,0 0 1,25-25-1,-26 25 1,26 0 0,24-25-1,-49 25 1,25-24 0,-25 24-1,24 0-15,1 0 16,-25 0-1,-1 0 1,-24 24 47,0 51-48,0 49 1,25 25-1,-25-25 1,0 25-16,25 247 16,-25-98-1,25-99 1,-25-100 0,0 0-1,0-25 1,0 1-1,0 24 1,0-49 0,0-26-16,0 1 15,0 0 1,0 0 312,-50-25-312,-24 49-1,24-24 1,1 0 0,-26 0-1,50 0-15,1-25 31,-26 25-31,25-25 16,0 0 0,1 0 15</inkml:trace>
  <inkml:trace contextRef="#ctx0" brushRef="#br0" timeOffset="26596.6161">1215 4688 0,'-24'0'31,"-1"0"47,25 25 126,0 24-204,0-24 15,0 0 1,0 0-1,25-25 1,-25 25 0,0 0 31,24-25 62,1 0-78,0-25 16,0 0-31,49-74-1,50-25 1,25-25 0,0 0-1,-50 25 1,25 0-16,-25 25 15,-74 74 1,0 0 0,0 25-1,-25-25 1,25 25-16,-25-24 47,24 24-16,-24-25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6:52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14610 6945 0,'0'25'141,"0"0"-126,0 0 1,0 0 0,0-1-1,0 1 1,0 0 0,25-25-1,-25 25 1,25-25-1,-25 49 1,0-24 15,24-25 1,-24 25-17,25-25 79,0 0-47,0 0-47,0-25 31,-1 0 0,26 1 1,0-1-32,-26 0 15,26 0 1,24 0-1,-24 1 1,-25-1 0,24 0-1,-24 25-15,0-25 16,0 0 0,0 1-1,-1-1 1,1 25 15,0-25-15,0 25-1,-25-25 17,25 25-17</inkml:trace>
  <inkml:trace contextRef="#ctx0" brushRef="#br0" timeOffset="17766.9759">12923 7094 0,'0'0'0,"-25"0"31,1 25-15,-51 25-1,26-26 1,24 26-1,0-50-15,0 25 16,25 0 0,-25-1 15,-24 26-31,49 24 16,-50-24-1,25 0 1,25-26-1,-24 76 1,24-51 0,-25 1-1,25-1 1,-25-24 0,25 50-16,-25-51 15,25 26 1,-25-25-1,25 49 1,0-24 0,0-25-1,0 0 1,0-1 0,0 26-1,0-25 1,0 0-1,0-1 1,0 26 0,0-25 15,0 0-15,0-1-16,0 1 46,25-25 33,-25 25-64</inkml:trace>
  <inkml:trace contextRef="#ctx0" brushRef="#br0" timeOffset="20207.0929">20067 7119 0,'25'0'188,"0"0"-172,-1 0 15,1 25 0,-25 0-15,25-25-1,25 24 1,-50 26 0,49-25-1,1 0 16,-50 24-31,49-49 16,-49 50 0,25-50-1,-25 49 1,25-24 0,-25 0-1,0 0 1,25 49-1,0-24-15,-25-1 16,0-24 0,24 25-1,-24-25 1,25-1 0,-25 26-1,0-25 1,0 0-1,0-1 1,0 1 0,0 25-1,0 0 1,0-1 0,0 1-16,0-1 15,0-24 1,0 25-1,0-25 17,0 24-1,-25-24-15,25 0-1,-24-25 1,24 25-1,-50 24 1,50-24-16,0 25 16,-25-26-1,0-24 1,25 50 0,0-25 15,-24-25-16,24 25 1,0-1 62</inkml:trace>
  <inkml:trace contextRef="#ctx0" brushRef="#br0" timeOffset="27433.8472">14734 8855 0,'-25'0'94,"0"0"-94,-24 0 16,24 0-1,-25 0 17,1 0-17,49 25 1,-25-25-16,0 0 16,0 25-1,1 0 1,-1-25-1,0 24 1,0-24 15,25 25-31,-25-25 16,0 25 0,-24 25-1,-1 49 1,50 0-1,-49 50 1,24-25 0,25 0-1,-25-25 1,0 75-16,25 0 16,0-50-1,0 0 1,0 0-1,0-25 1,0-50-16,0 1 16,0 0-1,0-1 1,0 1 0,0 24-1,-25 100 1,25-50-16,0-74 15,0 24 1,0-49 0,0 0-1,0-1 1,0 1-16,0 0 16,0 0-1,0 0 1,0 24 15,0-24-15,0 0-16,0 0 15,0 49 1,-24 25 0,24-74 312,0 0-297,0 0-15,24-25 46,26 24-46,-25-24-1,0 0 1,-1 0 0,1 0-1,0 0 1,25 0-1,-26 0 1,1 0 0,0 0-1,0 0 1,0 0 0,0 0-1,-1 0 48,1 0-16,0 0-32,0 0 79,0 0-47,-25-24 15,24 24-46,1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Arithmetic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Operators</a:t>
            </a: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17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795440" y="2804040"/>
              <a:ext cx="2215080" cy="1902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6080" y="2794680"/>
                <a:ext cx="2233800" cy="19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Arithmetic Operators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Exercises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Arithmetic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17 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9760" y="1384200"/>
              <a:ext cx="2831040" cy="1884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1374840"/>
                <a:ext cx="2849760" cy="19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Arithmetic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</a:t>
            </a:r>
            <a:r>
              <a:rPr lang="en-US" b="1" dirty="0">
                <a:solidFill>
                  <a:srgbClr val="002060"/>
                </a:solidFill>
              </a:rPr>
              <a:t>) Arithmetic Operators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 Python, these </a:t>
            </a:r>
            <a:r>
              <a:rPr lang="en-US" dirty="0">
                <a:solidFill>
                  <a:srgbClr val="002060"/>
                </a:solidFill>
              </a:rPr>
              <a:t>operator are used as arithmetic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Addition 	</a:t>
            </a:r>
            <a:r>
              <a:rPr lang="en-US" dirty="0" smtClean="0">
                <a:solidFill>
                  <a:srgbClr val="002060"/>
                </a:solidFill>
              </a:rPr>
              <a:t>	+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Subtraction	</a:t>
            </a:r>
            <a:r>
              <a:rPr lang="en-US" dirty="0" smtClean="0">
                <a:solidFill>
                  <a:srgbClr val="002060"/>
                </a:solidFill>
              </a:rPr>
              <a:t>	 </a:t>
            </a:r>
            <a:r>
              <a:rPr lang="en-US" dirty="0">
                <a:solidFill>
                  <a:srgbClr val="002060"/>
                </a:solidFill>
              </a:rPr>
              <a:t>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Division 		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Multiplication 	*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Modulus 	</a:t>
            </a:r>
            <a:r>
              <a:rPr lang="en-US" dirty="0" smtClean="0">
                <a:solidFill>
                  <a:srgbClr val="002060"/>
                </a:solidFill>
              </a:rPr>
              <a:t>	%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Arithmetic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Exercises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Exercise1: </a:t>
            </a:r>
            <a:r>
              <a:rPr lang="en-US" dirty="0" smtClean="0">
                <a:solidFill>
                  <a:srgbClr val="002060"/>
                </a:solidFill>
              </a:rPr>
              <a:t>Write A Python Program To Get 2 Number From User To Perform All The Arithmetic Operators On That Numbers </a:t>
            </a:r>
          </a:p>
          <a:p>
            <a:endParaRPr lang="en-US" b="1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Exercise2: </a:t>
            </a:r>
            <a:r>
              <a:rPr lang="en-US" dirty="0" smtClean="0">
                <a:solidFill>
                  <a:srgbClr val="002060"/>
                </a:solidFill>
              </a:rPr>
              <a:t>Write A Python Program To Get 4 Number From User, Subtract First Two, Add 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 Two Number, Then Find Multiplication Of Both Result.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18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Relational Operators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</a:t>
            </a:r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464720" y="2464560"/>
              <a:ext cx="2929320" cy="1812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360" y="2455200"/>
                <a:ext cx="2948040" cy="18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9797</TotalTime>
  <Words>99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414</cp:revision>
  <dcterms:created xsi:type="dcterms:W3CDTF">2021-11-08T00:20:31Z</dcterms:created>
  <dcterms:modified xsi:type="dcterms:W3CDTF">2022-08-02T11:28:25Z</dcterms:modified>
</cp:coreProperties>
</file>