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0" r:id="rId4"/>
    <p:sldId id="266" r:id="rId5"/>
    <p:sldId id="261" r:id="rId6"/>
    <p:sldId id="267" r:id="rId7"/>
    <p:sldId id="262" r:id="rId8"/>
    <p:sldId id="263" r:id="rId9"/>
    <p:sldId id="265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0:37:30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15528 4663 0,'0'25'47,"0"0"-31,0 24-1,0-24 1,0 0 0,0 0-16,0 0 15,0 0 16,0-1 1,0 1-17,25-25 1,-1 0 31,26 0-32,49-25 1,0-24 0,50-26-1,-25 26-15,-49-1 16,-1 25 0,-49 0 15,0 25-16,-1 0 1,-24-24 0,25 24-16,0 0 15,0-25 1,0 0 15</inkml:trace>
  <inkml:trace contextRef="#ctx0" brushRef="#br0" timeOffset="4815.4121">11187 7417 0,'25'0'109,"0"0"-93,-1 0-16,26 0 15,0 0 1,-1 0 0,-24 0-1,0 0 1,0 0 0,24 0-16,26 0 15,-1 0 1,-24 0-1,24 0 1,-49 0 0,24 0-1,1 0-15,0 0 16,24 0 0,0 0-1,-24 0 1,-25 0-1,25 0 1,-26 0 0,26 0-1,-25 0 1,0 0 0,-1 0 15,1 0-16</inkml:trace>
  <inkml:trace contextRef="#ctx0" brushRef="#br0" timeOffset="5742.2002">12427 7417 0,'50'0'204,"24"0"-189,1 24 1,-26-24-1,1 25 1,-1 0 0,1-25-16,-25 0 15,0 0 1,49 25 0,-49-25-1,0 0 1,-1 0-1,1 0 1,0 0 15,0 0 16,0 0-31,-1 0-1,1 0 17,0 0-17,0 0 32,25 0-31,-26 0-1,1 0 32,0 0 16,25 0-48,-26 0 1,1 0 0,0 0-1,-25-25 17</inkml:trace>
  <inkml:trace contextRef="#ctx0" brushRef="#br0" timeOffset="12487.7296">19968 6548 0,'-25'25'63,"25"0"-32,-25 49-16,0-49 1,25 0 0,0 0-16,0 0 15,0-1 1,0 1 0,25-25 15,0 25-31,25 0 31,-26-25 16,-24-25 15,0 0-30,0-24-17,0-1 1,0 25-16,0 0 16,0-24-1,0 24 16,-24 25 32,-1 0-47,0 0 15</inkml:trace>
  <inkml:trace contextRef="#ctx0" brushRef="#br0" timeOffset="13677.5459">20092 6400 0,'0'24'31,"0"26"-15,0-25-1,0 0 1,0 24-1,0-24-15,0 25 16,25-1 0,-25-24-1,0 0 17,24-25 77,-24-25-62,25-25-32,-25 1 1,0 24 0,25-25-16,0 50 15,0-24 17,-1 24-1,1 0-16,0 0 1,0 0-16,0 0 16,-1 0-1,-24 24 1,0 1 15,25-25 0,-25 25-31,0 0 16,0 0 0,0-1 15,0 1-15,-25 0-1,1 0 1,-1 0-1,-25-25 1,50 24-16,-49-24 16,24 0 15</inkml:trace>
  <inkml:trace contextRef="#ctx0" brushRef="#br0" timeOffset="14352.9916">20662 6375 0,'0'25'47,"25"99"-32,-25 0 1,0-50 0,0 0-1,0-24 1,0-25-16,0 0 31,0 0-31,0 24 16,0-24 15,0 0 0,0 0-15,-25-25 0,0 24-1,-24-24-15,24 0 31,-25 0-15,26-24 0</inkml:trace>
  <inkml:trace contextRef="#ctx0" brushRef="#br0" timeOffset="14750.4137">20513 6276 0</inkml:trace>
  <inkml:trace contextRef="#ctx0" brushRef="#br0" timeOffset="15580.9646">21059 6524 0,'25'0'47,"0"0"0,0-25-32,49 0 1,-24 0 0,-1-24-16,26 24 15,-1-25 1,50-24-1,-50 49 1,-24 0 0,-25 0-1,0 25 1</inkml:trace>
  <inkml:trace contextRef="#ctx0" brushRef="#br0" timeOffset="16441.5344">21605 6028 0,'49'0'93,"-24"0"-77,25 0-16,0 0 16,24 0-1,0 0 1,-24 0 0,-25 0-1,0 0 32,-25 24 16,0 1-32,0 0 0,0 25-15,-25-1-1,25-24-15,-25 25 16,25-1 0,0 1-1,-25-25 1,25 24-1,0 26 1,0-51 0,0 1 31</inkml:trace>
  <inkml:trace contextRef="#ctx0" brushRef="#br0" timeOffset="17930.5439">21878 7665 0,'0'24'47,"0"26"-31,0 24-16,0 1 31,0-50-31,0 24 16,0-24-1,0 0 17,0 0-1,0-50 31,0-25-46,0 25 0,0-24-1,0-1 1,0 1-16,0-1 15,0 25 1,0 0 0,0 1-1,0-1 1,25 0 0,-1 25-1,1 0 1,0 0 15,0 0-15,0 0-1,-1 25 1,-24 0 0,0-1-1,0 26 1,0-25-1,0 0 17,0-1-32,0 1 15,0 0 17,0 0-17,0 0 16,25-25 48</inkml:trace>
  <inkml:trace contextRef="#ctx0" brushRef="#br0" timeOffset="19090.3154">22275 7863 0,'24'0'94,"1"0"-63,-25-25-15,25 25-1,0 0-15,0-25 16,24 1-1,1-1 1,-1 0 0,51-25-1,-51 1-15,-24 49 16,25 0 0,-50-25-1,25 0 1,-1 25 15,1-25-15,0 25-1,0-24 17,0 24-17,-25-25 1,24 25-1,1 0 1</inkml:trace>
  <inkml:trace contextRef="#ctx0" brushRef="#br0" timeOffset="21433.9831">22101 8409 0,'-25'0'15,"25"25"48,-25-25 15,25 24-63,0 1 17,-24-25-17,24 25-15,0 0 32,0 0-1,0-1-16,0 1 1,0 0 0,0 0-1,0 0 1,0-1 15,0 1 0,0 0-15,24-25 0,-24 25-1,25-25 1,0 0 0,0 0-16,0 0 15,24 0 1,-24 0 15</inkml:trace>
  <inkml:trace contextRef="#ctx0" brushRef="#br0" timeOffset="23320.4372">22275 9277 0,'0'25'47,"0"49"-32,0-24-15,24-1 16,-24 1 0,0-25-1,25 24 1,-25-24-1,0 0 1,25 25 0,-25-26-1,0 1 17,0-50 108,0 1-109,0-1 1,0 0-17,0 0 1,-25 0 0,25 1-16,0-1 15,0 0 32,-25 0-31,25 0-1,0 1 17,0-1-1,0 0-31,0 0 31,0 0 16,0 1 15,25 24 17,0 0-64,0 0 1,0 0-1,-1 0 1,1 24 15,-25 1-15,0 0 15,0 0-15,0 0 46,0-1 16,-25 1-15,1-25-47,24 25 15,-25-25-31</inkml:trace>
  <inkml:trace contextRef="#ctx0" brushRef="#br0" timeOffset="26292.555">23217 7144 0,'25'0'125,"0"0"-62,0 25-16,-25-1-32,24 1 1,-24 0 15,0 0 0,0 0-15,0-1 15,0 1 16,25-25 47,-25-25-47,0 1-32,0-1 1,0 0 0,0 0 15,0-24 0,0 24 0,25 0-15,-25 0-16,0 0 16,0 1 15,0-1 47,25 25-62,-25 25 156,0-1-141,0 1 0,0 0-15,0 0 15,25 0-15,-25-1-1,0 1 1,0 0 15,24-25-15,1 0 31,-25 25-32,25-25 16,0 0 1,0 0 46</inkml:trace>
  <inkml:trace contextRef="#ctx0" brushRef="#br0" timeOffset="27961.6625">22796 8434 0,'24'-25'156,"1"25"-140,0-25 0,0 25-1,0 0 1,-1 0-1,-24-25 1,25 0 15,0 25-15,0-24 0,0 24-1,24-25 16,-24 0 1,0 25-1,-25-25-15,25 25-16,-1 0 31,1-25 16,0 25-32,-25-24 1,50 24 0,-50-25-16,24 25 15,1 0 32</inkml:trace>
  <inkml:trace contextRef="#ctx0" brushRef="#br0" timeOffset="29781.9702">23589 8012 0,'25'25'109,"-25"49"-109,0-49 16,0 25-1,0-26 32,0-48 109,0-1-140,0 0 0,0 0-1,0 0 1,0 1-16,0-1 15,0 0 17,0 0-17,0 0 1,25 0 0,-25 1-1,49-1-15,-49 0 16,25 25-1,0 0 1,0 0 0,0 0-1,-1 0 17,1 0 14,-25 25-30,0 0-16,0-1 31,0 1 1,0 0-17,0 0 16,0 0-15,-49 0 0,-1-25-1,25 24 1,0 1 0,1-25-1,48 25 157,26-25-156,0 25-1,-26-25 1,1 0 0,0 0 15,0 0 16,-25 25-32</inkml:trace>
  <inkml:trace contextRef="#ctx0" brushRef="#br0" timeOffset="30845.7615">22895 9550 0,'25'0'156,"-1"-25"-156,1-25 16,25 26 0,49-26-1,-49 25 1,-50 0-1,24 25 1,1 0 0,0 0 31,-25-24-16,25 24-16</inkml:trace>
  <inkml:trace contextRef="#ctx0" brushRef="#br0" timeOffset="31705.3743">24209 8632 0,'25'0'46,"-25"25"-30,25 0 15,-25-1 1,0 1-17,25 0-15,0 0 16,-25 0-1,0-1 17,24 26-1,-24-25-15,0 0-1,0-1 16,25-24-15,-25 25 31</inkml:trace>
  <inkml:trace contextRef="#ctx0" brushRef="#br0" timeOffset="32831.213">24532 8582 0,'0'25'78,"0"0"-63,0 0 1,0 0 15,0-1 16,0 1-16,49 0-15,1-25 0,0 25-1,-1-25 1,-24 25-1,-25-1 48,0 1-16,0 0-16,-50 25-31,1-50 31,24 0 1,0 0 14</inkml:trace>
  <inkml:trace contextRef="#ctx0" brushRef="#br0" timeOffset="33587.7558">24507 8607 0,'0'25'47,"0"0"-31,25 0 15,-25 24 0,25-49-15,-25 25 0,24-25-1,-24 50 1,25-26 0,0 1-1,-25 0 1,25 0-1,-25 0 17,25-25-17,-1 24 1,1-24 0,-25 25-1,25-25 16</inkml:trace>
  <inkml:trace contextRef="#ctx0" brushRef="#br0" timeOffset="36887.0899">21927 8434 0,'25'0'94,"25"-50"-78,24 0-16,1 26 15,-1-1 1,0 0 0,1 25-1,98-74 1,-24 24-16,0-24 15,25 24 1,-50-25 0,25 26-1,-25-1 1,-50 1 0,0 24-16,1 0 15,-1-25 1,-49 26-1,25-26 1,24 25 0,-49-24-1,25-1 1,-26 0-16,1 1 16,0-1-1,0 25 1,0-24-1,-25-1 1,0 1-16,0-1 16,0 0-1,0 26 1,0-26 0,0 25-1,0-24 1,-25 49-1,-25 0 1,25-25 0,1 0-1,-51 25 1,1 0 0,-1 0-16,26 0 15,-26 0 1,26 0-1,-1 0 1,-24 0 0,24 0-1,0 0-15,1 0 16,-1 25 0,-49 0-1,25-25 1,-1 24-1,26 1 1,-26 0-16,50-25 16,1 25-1,-1-25 1,0 25 0,0-25-1,-25 24 1,1 1 15,-1 25-31,1-50 16,-26 49-1,26-24 1,-75 25 0,74-1-1,25-49 1,-24 50-1,24-25 17,0-25-17,0 25-15,0-1 16,1 1 0,-1 0-1,0 0 1,0 0-1,0-25 1,25 49 0,-49-24-1,24 0-15,0-25 16,25 25 0,-25-25 15,25 24 0,-24 1-15,-1 25-1,0-25 1,0 24 0,-25 1-16,26 24 15,24-24 1,-50 24-1,50-49 1,-25 25 0,25-25 15,0-1-15,0 26-1,0-25 1,0 24-1,0-24 1,0 25 15,50-25 1,-1-1-32,-24-24 15,0 0 16,0 0 1,25 0-17,49-24 1,25-51 0,-50 26-1,-49 24 1,25 0-16,-26 0 31,1 25 16,0 0-31</inkml:trace>
  <inkml:trace contextRef="#ctx0" brushRef="#br0" timeOffset="38175.0323">21704 7218 0,'25'25'62,"-25"0"-46,50 0-1,-50-1 1,49 1 0,-24-25 15,-25 25 0,25-25 16,0 0 0,-1-124-16,51 0-15,-50 25-1,24 0 1,-24 49 0,0 0-1,0 1-15,-25-1 16,24 50-1,-24-25 1</inkml:trace>
  <inkml:trace contextRef="#ctx0" brushRef="#br0" timeOffset="39578.9618">23068 6722 0,'25'0'94,"-25"25"-78,25-25 15,-25 25-15,25-25-16,-25 24 62,25-24-46,-1 0 62,1 0-31,0 0-32,-25-24 1,0-26 0,25 25-16,0-24 15,-1-1 1,1 25-1,0-24 1,25-1 0,-26 0-1,51 1 1,-50-1-16,-1 25 31,1 25-15,-25-24-1,25 24 1,-25-25 0,25 0-1</inkml:trace>
  <inkml:trace contextRef="#ctx0" brushRef="#br0" timeOffset="42457.0543">21977 8954 0,'0'25'62,"0"25"-46,25 0 0,-25-26-1,25-24 63,-1 0-46,1 0-17,0-49 1,25 24 0,-26-25-1,1 25 16,-25 1 1,0-1-32,25 0 15,-25 0 17</inkml:trace>
  <inkml:trace contextRef="#ctx0" brushRef="#br0" timeOffset="43506.7849">24085 7813 0,'0'50'15,"0"-25"1,0 0-1,0-1 1,0 51 0,0-25-1,0-26-15,0 1 16,0 0 15,25-25 16,0 0-31,49-50-1,1-49 1,-1 49 0,-24-24-1,-1 24-15,-24 1 31,25-1-31,-1 25 16,1-24 0,24-26-1,1 1 1,-26 24 0,-24 26-1,0-1-15,0 25 94</inkml:trace>
  <inkml:trace contextRef="#ctx0" brushRef="#br0" timeOffset="44748.6069">22647 9798 0,'0'49'94,"0"-24"-78,0 0-1,0 25 1,0-26 0,0 1-1,24 0 1,-24 0 0,0 0 15,25-25 16,0 0 15,-25-25-46,25 25-1,-25-25 1,25 25 0,-25-25-1,25-24 17,-1 49-17,1-50 1,25 25-16,-50 0 31,25 25-15</inkml:trace>
  <inkml:trace contextRef="#ctx0" brushRef="#br0" timeOffset="45834.3707">25003 8979 0,'25'0'31,"0"0"0,-25 25-15,0 0 0,25 25-1,-1-26 1,-24 1 0,25-25-16,0 0 62,0 0-31,0 0-15,-1 0 0,26-99-1,0 49 1,-26 1-1,1-1 1,25 0 0,-25 26-1,24-51-15,1 26 16,-25 24 0,24-25-1</inkml:trace>
  <inkml:trace contextRef="#ctx0" brushRef="#br0" timeOffset="67486.6578">8483 10964 0,'25'0'94,"0"0"-79,24 0 1,-24 0-16,0 0 15,25 0 1,-26 0 0,26 0-1,-25 0 1,49 0-16,-24 0 16,-25 0-1,-1 0 16,1 0-15,0 0 0,0 0-1,0 0 17</inkml:trace>
  <inkml:trace contextRef="#ctx0" brushRef="#br0" timeOffset="104976.0481">22126 7491 0,'0'0'0,"-25"0"16,0 0-16,0 0 16,-24 0-1,24 0 17,-25 0-17,26 0 1,-1 0 15,0 0-15,0 0 15,0 0-15,25 25-1,-24-25 1,-1 0-1,0 25 1,0-25 15,0 24-15,0 1 0,25 0-1,-24-25 1,24 25-1,-25 24 17,0-49-32,25 25 15,0 25 1,0-25 15,0 24-15,0-24 15,0 0-15,0 0-16,0-1 31,0 1 0,0 0 0,0 0 1,0 0 15,25-25-16,0 0-16,-1 25 1,1-1 15,0-24-31,0 0 32,0 0-17,0 0 1,-1 0-1,1 0 1,0 0 0,0 0-1,0 0 1,-1 0 15,1 0-15,0 0 15,25-24 0,-26 24 1,1-25-32,0 0 15,25 25 1,-26-50-1,1 50 1,0 0 0,0-25-1,0-24 17,-25 24-17,24 0 1,1 25-1,-25-25-15,0-24 63,0 24-47,0 0-1,0 0 1,-25 1-1,1-1 17,-1 0-17,0 25 1,0 0 0,0-25 15,1 25-16,-1 0 1,0 0 15,25-25-31,-25 25 16,0 0 15,1 0 0,-1 0 16</inkml:trace>
  <inkml:trace contextRef="#ctx0" brushRef="#br0" timeOffset="110418.9357">24284 9426 0,'49'0'47,"26"-25"-32,49 0 1,-50 0 0,1 1-16,-1-1 15,25 0 1,-24-25-1,-1 1 1,-24 24 0,123-124-1,-73-25-15,-1 50 16,-50 50 0,-49 0-1,25 24 1,-25 0-1,25 1-15,-25-1 16,0 25 0,0-49-1,0 49 1,-25-24 0,0 24-1,-24-25 1,-26 25-1,1 25-15,24 0 16,1-24 0,-26 24-1,-49 0 1,25 0 0,25 0-1,-26 0 1,1 24-1,25 26-15,24-25 16,-49 24 0,25-24-1,-1 25 1,26-50 0,-1 49-1,0-24 1,1 25-1,-1 49 1,1 0-16,24-24 16,0-26-1,25 1 1,0-25 0,-25-1-1,0 26 16,25 0-15,0-1-16,0-24 16,0 0-1,0 25 1,0-26 0,0 1-1,25 25 1,50-25-1,-51-1 1,1 1 0,25-25-1,-50 25-15,49-25 16,-24 0 0,25 25-1,-1-25 1,1 0-1,0 0 1,-26 0 15,1 0 1</inkml:trace>
  <inkml:trace contextRef="#ctx0" brushRef="#br0" timeOffset="112847.6074">22250 9723 0,'-25'0'31,"-25"0"-15,1 0-1,-26 0 1,26 0-1,-1 0-15,1 0 16,-26 0 0,26 0-1,-26 0 1,1 0 0,24 0-1,-49 0-15,49 0 16,1 0-1,24 0 1,-25 0 0,25 0 15,1 0-31,-1 0 16,0 0-1,0 25 1,0-25-1,1 0 189,-26 0-189,0 0 1,-24 0-1,24 0 1,-24 0 0,24 0-1,26 0 1,-76 0 0,51 0-1,-26 0-15,26 0 16,-26 0-1,26 0 1,-1 0 0,0 0-1,26 0 1,-26 0 0,25 0-1,-24 0 1,49-25-1,-25 25 1,0 0 15,0 0 1,0 0-17,1 0 188,-51 0-187,26 0 0,-1-24-1,0-1-15,-24 0 16,0-25-1,24 50 1,0-24 0,1-1-1,-1 0 1,0 25 0,26-25-1,-26 0-15,25 25 16,0 0-1,1 0 1,24-24 0,-25 24 15</inkml:trace>
  <inkml:trace contextRef="#ctx0" brushRef="#br0" timeOffset="121718.8441">24457 6623 0,'0'0'0,"-24"0"16,-1 0 15,-25 0 0,25-25-15,-24 25 15,24 0-15,-25 0-1,1 0 1,-1 0-1,-24-25 1,-25 25 0,-1-25-1,51 25-15,-26 0 16,1 0 0,-1 0-1,1 0 1,0 0-1,-26 0 1,1 0 0,0 0-1,25 0-15,24 0 16,-24 0 0,-1 50-1,1-25 1,24 0-1,0-1 1,-24 1-16,-25 0 16,24 25-1,1-1 1,24 1 0,1-25-1,24 24 1,-25-24-16,26 25 15,-1-50 1,0 49 0,0-24-1,0 25 1,-24-1-16,24 26 16,0-75-1,25 25 1,-25 24-1,1-24 1,24 0 0,-25-25-1,25 25 1,-25-1 0,25 1-16,-25 0 31,-24-25 234,-26 0-249,25 25 0,-24 0-1,24-1 1,-24 51 0,49-26-1,-24 26-15,-26 148 16,26-49-1,-1-1 1,0-49 0,26 0-1,24-24 1,0-26 0,0 100-1,0-75-15,0 25 16,0-50-1,0 1 1,24-1 0,26-24-1,0-1 1,-26 26 0,26-50-1,24 49-15,-24 0 16,0-24-1,-26 0 1,26-1 0,-50-24-1,25 0-15,0 0 16,-1-25 0,-24 24-1,50 1 1,0-25-1,-1 25 1,26 0-16,98 0 16,-73 0-1,-26-25 1,0 0 0,26 24-1,-51-24 1,1 25-1,-1-25 1,26 0-16,-1 0 16,1 0-1,-1 0 1,-24 0 0,-1 0-1,1 0-15,0 0 16,-26 0-1,26 0 1,-25 0 0,24 0-1,1 0 1,0-25 250,49 25-251,74-74 1,274-25-16,-199 49 15,-99 25 1,-50 0 0,-49 25-1,-1-24 1,1 24-16,-25 0 16,24-25-1,-24 0 1,0 0-1,24 25 1,1-49 0,-25 24-16,-25-25 15,25 1 1,0-51 0,-1 1-1,-24 25 1,25-25-1,-25-1-15,0 1 16,0 0 0,0 0-1,0 24 1,0-24 0,0-50-16,0 50 15,0 0 1,0 24-1,0 1 1,0 0 0,0-1-1,0-24-15,-25 24 16,1 1 0,-26-75-1,50 75 1,-50-25-1,-24 24 1,-1-24 0,-24 49-1,0-24-15,0 0 16,24 24 0,1 0-1,49 26 1,-24-26-1,-26-25 1,26 51-16,24-26 16,-50 25-1,51 0 1,-1 25 0,0 0-1,0 0 1,0 0 265,0-24-265,-49 24-1,49-25 1,0 0 0,-24 25-1,24-25 1,0 0-16,0 25 15,1 0 17,-1 0-17,0 0 17,-25 0-17,26 0 63,-1 0-62</inkml:trace>
  <inkml:trace contextRef="#ctx0" brushRef="#br0" timeOffset="128052.3669">25425 4539 0,'0'0'0,"-25"0"32,0 0-17,0 0 16,25 25-15,-24-25 0,24 50-1,0-26 32,24 1-31,26-25-1,24 0 1,1 0 0,-26 0-1,-24 0 1,-25 25 31,0 0 0,0 0-16,0-1-15,-25 1-1,25 0 1,0 0-16,-24 0 15,24 0 17,0-1-17,0 1 17,24-25-1,-24 25 16,0 0-16,0 0-15,0-1-1,25 1 32,-25 0-16,25 0-31,0-25 16,-25 25 0,25-25-1,-25 24 1,0 26-1,24-25 1,-24 0-16,25-1 16,-25 1-1,0 0 17,25 0-1,0 0 0,0-1-15,-1-24 46,26 25-31,-25-25-15,0 0 0,0 0-1,-1 0 32</inkml:trace>
  <inkml:trace contextRef="#ctx0" brushRef="#br0" timeOffset="132609.6962">26392 4490 0,'0'24'125,"-25"-24"-110,25 25 282,0 25-281,0-25-1,0 49 1,0-24-16,0-1 16,0-24-1,0 0 1,0-50 156,0 0-157,0 0 1,0 1-16,0-26 16,0 25 15,0 0 16,0 1 0,0-1-16,25 25 63,0 0-79,0 0 16,0 0-15,-1 25 0,26-1-1,-25 1-15,0 0 16,24 25 0,-24-26 15,0-24-16,0 0 110,-25-24-125,0-1 16,24-25 0,-24 1-1,0-1 1,25 50 0,-25-25-1,0 0 16,0 1 1,0-1 15</inkml:trace>
  <inkml:trace contextRef="#ctx0" brushRef="#br0" timeOffset="133299.3189">26144 4390 0,'0'25'94,"0"0"-78,0 25-1</inkml:trace>
  <inkml:trace contextRef="#ctx0" brushRef="#br0" timeOffset="134307.9883">26938 4217 0,'0'25'78,"0"-1"-47,0 1-15,0 0-16,0 0 46,0 0 17</inkml:trace>
  <inkml:trace contextRef="#ctx0" brushRef="#br0" timeOffset="135254.6343">27360 4291 0</inkml:trace>
  <inkml:trace contextRef="#ctx0" brushRef="#br0" timeOffset="136001.1123">27459 4564 0</inkml:trace>
  <inkml:trace contextRef="#ctx0" brushRef="#br0" timeOffset="137691.3279">27781 4093 0,'0'25'157</inkml:trace>
  <inkml:trace contextRef="#ctx0" brushRef="#br0" timeOffset="139390.6576">27955 4118 0,'25'0'47,"-1"-25"-32,1 25 1,0 0 15,0 0 1,-25 25 30,25-1-31,0 26 1,-25-25-17,0-75 251,0 1-251,0 24 1,0 0 0,24 25-16,-24-25 31,0 0 31,0 1-46,0 48 140,0 1-124,0 0-17,0 0 1,25-25 15,-25 25-15,25-25-1,0 24 32,0-24-16,-25 25-15,24-25 0,1 0-1,0 0 17,0 0-1,-25 25-16</inkml:trace>
  <inkml:trace contextRef="#ctx0" brushRef="#br0" timeOffset="142131.5598">28451 3894 0,'0'25'172,"0"0"-110</inkml:trace>
  <inkml:trace contextRef="#ctx0" brushRef="#br0" timeOffset="146276.5082">26293 3870 0,'0'24'47,"0"26"-31,0 0 0,0-26-1,25 1 1,-25 25-1,0-25 17,25-25-17,-1 0 63,1-25-62,-25 0-16,50 0 16,-25-74-1,24 49 1,-24 26 0,25-26-1,-50 25 16,24 25 1,1-25-17,0 1 1,25 24 0</inkml:trace>
  <inkml:trace contextRef="#ctx0" brushRef="#br0" timeOffset="147485.4584">28004 3324 0,'0'25'62,"0"-1"-46,0 1-1,25 25 1,-25-25 0,25-1-1,-25 1 1,25 0-16,0-25 94,0 0-47,24-50-32,1-24 1,-1 49-1,-49-24 1,25 24-16,0 0 16,-25 0-1</inkml:trace>
  <inkml:trace contextRef="#ctx0" brushRef="#br0" timeOffset="149811.3455">26417 5333 0,'25'0'94,"0"0"-79,-1 0 1,1-25 15,0 25-15,0 0 15,-25-25-31,25 25 16,24-24-1,1-1 1,24-25 0,-24 25-1,-1 1 1,-24 24-1,0-25-15,25 25 16,-26-25 0,1 25-1,25-25 1,24 0 0,1-24-1,24-1 1,-25 25-1,-24-24 1,-25 24 0,0 25-1,-1 0-15,1 0 16,0-25 0,25 0-1,24 0 1,-24 1-1,49-1-15,-25 0 16,-24 0 0,24 0-1,-24 25 1,0-24 0,-26-1-1,26 0 1,0 25-1,24-25-15,-49 0 16,24 25 0,-24 0-1,25 0 17,-25 0-32,-1-24 15,1 24 1,-25-25-1,25 25 1</inkml:trace>
  <inkml:trace contextRef="#ctx0" brushRef="#br0" timeOffset="153295.9971">28873 3423 0,'0'-25'16,"49"25"93,-24 0-93,0 0 15,0 0-15,-1 0 15,-24 25-31,25 0 31,-25 0-15,0-1 15,0 1-15,0 0-1,0 0 1,0 0 0,0-1 46,25-24-46,0 0-1,0 25 1,24-25 0,-49 25-1,25-25 1,0 25 15,-25 0 32,0 0-16,0-1-32,25 1 16,-25 0 1,25-25-17,-1 25 17,26 0-32,0-25 15,-1 24 1,1 1-1,-1-25 1,-24 0 0,0 0-1,-25 25 48,0 0-1,0 0 48,-25-1-95,25 1 1,-25 0 15</inkml:trace>
  <inkml:trace contextRef="#ctx0" brushRef="#br0" timeOffset="156324.1393">26715 5879 0,'74'0'63,"50"0"-48,149-25 1,-50 0-1,-74 0 1,-75 0 0,-24 1-16,0-1 15,49-25 1,50-49 0,-25-25-1,74-25 1,25-49-16,1 24 15,-26 50 1,-49 25 0,0 0-1,-75-1 1,1 51 0,-51 24-16,26-25 15,24-74 48,-24 0-63,0 25 15,24 0 1,-74 49 0,25 26-1,-25-26 1,0 0-1,0-49 1,0-25-16,0 25 16,-25 0-1,25 49 1,-50-24 0,26 49-1,-26-25 1,0 25-1,-24-24-15,-75-1 16,0 25 0,50 1-1,0-1 1,-50 0 0,-25 25-1,-49 0-15,0 0 16,-50 0-1,50 0 1,-50 0 0,99 0-1,50-25-15,25 25 16,-50 0 0,50 0-1,0 0 1,0 0-1,-100 75 1,1 24-16,-50 50 16,49-25-1,1 0 1,-25 49 0,49-49-1,25 25-15,-49 50 16,74-75-1,49-25 1,26 0 0,-1-25-1,0 50 1,26-24 0,-1 49-16,0-25 15,25 24 1,0 76-1,0-26 1,0-74 0,0 0-1,50-25 1,24 1 0,0-26-16,26 50 15,-1-25 1,149 0-1,-50-49 1,-49-25 0,-25-25-1,25 0 1,-25 0 0,50 0-16,123-75 15,-73 26 1,-125-1-1,-25 25 1,-24 1 0,-25-26-1,24 50 1,-49-25 0,50 0-16,24-49 15,50 0 1,0-1-1,-49 26 1,49-26 0,-75 75-1,1-50 1,-25 50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0:40:11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6970 5928 0,'0'25'78,"25"-25"-62,0 0 0,-25 25-1,0 0 32,25-25-31,24 0 62,50-75-63,-49 26 1,-25 24-16,0 25 16,-25-25 31</inkml:trace>
  <inkml:trace contextRef="#ctx0" brushRef="#br0" timeOffset="1552.1825">17264 5680 0,'0'25'109,"25"-25"-93,-25 25 0,25-25-1,-1 0-15,1 0 47,25 0-16,-1 0-15,1 0 0,25 0-16,-26-50 15,26 25 1,-26 1-1,-49-1 1,25 25 0,-25-25 31,25 25-1</inkml:trace>
  <inkml:trace contextRef="#ctx0" brushRef="#br0" timeOffset="3724.7234">8136 5011 0,'0'24'47,"0"26"-32,0-25 1,0 0 0,0 24-1,25-49 1,-25 25-1,0 0 17,25-25 15,24-25-1,26-25-46,49-49 16,24-25 0,1 0-1,-25 25 1,-99 49 0,0 50-1,-25-25 1,25 25 15,74-124-31,25 50 16,-50 0-1,-49 49 1,0 25 0,-25-25 15</inkml:trace>
  <inkml:trace contextRef="#ctx0" brushRef="#br0" timeOffset="5179.7132">10195 4911 0,'0'25'47,"0"0"-32,0 0 1,25 0 0,-25-1-1,0 26 17,0-25-17,24 0 1,26-25 93,0 0-93,-1-50-1,1 25 1,-1 0 0,-49 1-1,25 24-15,25-25 32,-1-25-32,1 1 15,74-26 1,-25-24-1,-24 49 1,49-24-16,0-1 16,-50 26-1,1 24 1,-26-25 0,-24 50-1,0-24 1,0 24 15,-25-25-15,24 0-1</inkml:trace>
  <inkml:trace contextRef="#ctx0" brushRef="#br0" timeOffset="8219.8142">9699 5730 0,'49'0'78,"50"0"-62,1 0-1,49 0-15,-25 0 16,-25 0-1,-25 0 1,1 0 0,-26 0-1,1 0 1,24 0-16,-24 0 16,-1 0-1,1 0 1,-25 0-1,24 0 1,-24 0-16,25-25 31,-25 25-15,-1 0 0,1 0-1,0 0 1,0 0-1,0 0 17,-1 0-1,1 0-15,0 0-1,0 0 16,0 0 48</inkml:trace>
  <inkml:trace contextRef="#ctx0" brushRef="#br0" timeOffset="9938.2482">7441 4862 0,'25'25'16,"-25"-1"-1,25 26 16,-25-25 1,0 0-17,25-25 32,0 0 0,-1 0-31,1 0-1,25-25 1,-1-25 0,51-49-16,24-50 15,74-25 1,-49 26-1,-50 73 1,-74 26 0,0 49-1,-25-25 1,25 0-16,-1 25 31</inkml:trace>
  <inkml:trace contextRef="#ctx0" brushRef="#br0" timeOffset="17063.1041">7491 5904 0,'25'0'78,"24"0"-63,1 0 1,24 0 0,26 0-1,-1 0-15,-25 0 16,1 0-1,-1 0 1,1 0 0,-1 24-1,-24-24 1,98 0 0,1 0-16,-50 0 15,1 0 1,-26 0-1,50 0 1,-49 0 0,49 0-1,-75 0 1,1 0 0,-1 0-1,26 0 1,-1 0-16,25 0 15,100 0 1,-50 0 0,-75 0-1,-24 0 1,-25 0 0,24 0-1,1 0 1,-1 0-16,100 0 15,-25 0 1,-49 0 0,49-24-1,-75 24 1,1 0 0,-25 0-1,-1 0-15,1 0 16,0 0-1,0 0 1,0 0 0,-1 0-1,1 0 1,0 0 0,0 0 30,0 0-14,-1 0-17,1 0 423,0 0-423,0 0-15,0 0 32,24 0-17,-24 0 1,0 0 0,0 0 15,0 0-16,-1 0 32,1 0-15,0 0-1,0 0 0,0 0 32,-1 0-17,1 0 33</inkml:trace>
  <inkml:trace contextRef="#ctx0" brushRef="#br0" timeOffset="17996.9997">9475 6127 0,'0'25'94,"0"-1"-78,-24 1-1,24 50 1,-25-1-16,25-24 16,0-26-1,0 26 1,-25-25-1,25 24 1,0-24-16,0 0 16,0 25-1,0-26 1,0 1 0,0 0-1,0 0 1,0 0-1,0-1 1,0 1 15,0 0 1</inkml:trace>
  <inkml:trace contextRef="#ctx0" brushRef="#br0" timeOffset="25144.0511">13295 4986 0,'0'25'63,"0"-1"-48,0 1 17,25 0 30,0-25 79,0 0-126,49 0 1,25-74 0,-24 24-1,24-24 1,-49 49 0,-1-50-1,1 75 1,-25-49-1,-1 49-15,1 0 32,25-50-17,-25 25 1,24 0 0,-24 1-1,0 24 32</inkml:trace>
  <inkml:trace contextRef="#ctx0" brushRef="#br0" timeOffset="26528.0455">15106 4812 0,'25'0'0,"0"0"63,-25 25-47,49 0-1,-24 0 16,0-25 1,0 0-1,-1 0-15,26 0-16,-25 0 15,25-25 1,49-50-1,-25 50 1,-24-24 0,-1 24-1,1-25-15,-25 50 16,0 0 15,-25-24-15</inkml:trace>
  <inkml:trace contextRef="#ctx0" brushRef="#br0" timeOffset="48091.4393">14536 13246 0,'0'74'94,"24"-49"-78,-24 0-1,25 0 1,-25-1 15,0 1 16,0 0-16,25-25-15,-25 25 15,25-25 94,0 0-93,-1 0-17,26 0 1,-25 0-16,0 0 15,-25-25 1,24 0 0,1-24-1,50-1 1,-1 0 0,25-49-16</inkml:trace>
  <inkml:trace contextRef="#ctx0" brushRef="#br0" timeOffset="48551.9182">15205 13097 0,'75'-50'16,"-150"100"-16,199-149 15,-49 74 1,-26-25 0,1 25-1,0 1 1,-50-1-16,24 25 16,1-25 30</inkml:trace>
  <inkml:trace contextRef="#ctx0" brushRef="#br0" timeOffset="51652.2606">3398 5829 0,'0'-50'32,"50"50"30,-1 0-46,-24 0-1,25 0 1,-25 0 0,-1 0-1,26 0 1,99 25-16,-75-25 15,1 25 1,-1-25 0,-24 0-1,-1 0 1,26 0 0,-26 0-1,-24 0 1,0 0-1,25 0 79,-26 0-63,26 0 63,0 0-63,-26 0-15,26 0-16,0 0 16,-1 0-1,-24 0 1,25 0 0,-1 0-1,-24 0 16,0 0-31,0 0 16,0 0 0,-1 0 15,26 0 0,-25 0 0</inkml:trace>
  <inkml:trace contextRef="#ctx0" brushRef="#br0" timeOffset="60748.6406">17587 13370 0,'0'49'63,"0"-24"-47,0 0-1,24 0 1,-24 0 15,0-1-15,0 1 15,25-25 31,0 0-30,0 0-17,49 0 1,-24-25 0,24-49-1,50-25 1,-25 24-16,1-24 15,-26 0 1,-24 49 0,-1 25-1,1 1 1,-50-1 0,25 25-16,-1-25 62,1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0:51:17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18479 6152 0,'125'0'47,"-26"0"-32,0 0 1,-25 0 0,1 0-1,-1-25 1,1 25-16,24 0 16,0 0-1,25-25 1,0 25-1,-25 0 1,100-25-16,-26 25 16,1-25-1,-50 25 1,0 0 0,-25 0-1,-24 0 1,-1 0-1,-24 0 1,-1 0 0,-24 0-1,124 0 235,49 0-234,-74 0-16,-74 0 16,-25 0-1,0 0 1,-1 0-1,26 0 1,24 0 0,50 0-1,-24 0 1,-75 0 0,24 0-1,-24 0 16,25-24-15,-1 24-16,26-25 16,-26 25-1,1 0 1,24 0 0,-49-25-1,25 25 1,-26 0-1,1 0 1,0 0-16,25 0 31,-26 0 1,1 0 14</inkml:trace>
  <inkml:trace contextRef="#ctx0" brushRef="#br0" timeOffset="1484.1887">19893 4688 0,'0'25'47,"0"24"-32,25 1 16,-25-25-15,0 0-16,0 0 31,25-1 1,0-24 30,24 0-46,75-24-16,75-76 15,24-24 1,-49 0 0,-25 25-1,-75 74 1,0-24-1,-49 49 1,0 0 0,0-25-1,0 25 1</inkml:trace>
  <inkml:trace contextRef="#ctx0" brushRef="#br0" timeOffset="16883.9826">18455 8111 0,'0'0'0,"24"50"16,-24 49-1,0-49 1,0-1 0,25-49-1,-25 25-15,25-25 63,0 0 31,49 0-79,1-50 1,-26 26-1,26-26 1,49-24-16,-25 49 16,50-50-1</inkml:trace>
  <inkml:trace contextRef="#ctx0" brushRef="#br0" timeOffset="17259.2283">19769 7789 0</inkml:trace>
  <inkml:trace contextRef="#ctx0" brushRef="#br0" timeOffset="23029.1294">25598 9897 0,'0'0'0,"-24"0"15,-1 0 1,0 0 0,-25 25 15,26 24-16,-1-24 1,0 25 0,0 0-1,0-1 1,25 1 0,0-25-1,0-1 1,0 1-1,0 0 1,0 0 0,0 0-1,0-1 17,0 1-32,25-25 15,25 25 1,-1-25-1,-24 25 1,0-25 0,0 0-1,0 0 1,-1 0 0,51 0-16,-26 0 15,26 0 1,-50-25-1,-1 25 1,1 0 47</inkml:trace>
  <inkml:trace contextRef="#ctx0" brushRef="#br0" timeOffset="24372.0538">26020 10021 0,'-25'0'46,"1"0"-30,-26 25 31,50 0-31,-25 0-1,0-1 1,25 1-16,-25-25 15,25 50 48,0-1-47,0-24-1,0 0-15,0 0 16,50 0 31,-25-25-16,0 0 47,-25-25-62,25 0-1,-25-25 1,24 26 0,-24-1-1,0 0 1,0 0-16,0 0 15,0 1 1,0-1 15,25 25 141,0 25-156,-25-1-1,25 1 1,-25 0 15</inkml:trace>
  <inkml:trace contextRef="#ctx0" brushRef="#br0" timeOffset="25624.9307">26119 9947 0,'25'0'47,"0"0"-32,0 0 1,0 0 0,-1 0-1,1 0 1,0 0-16,-25 24 15,25-24 1,0 25 0,-25 0-1,24 0 17,-24 0-1,0 0 31,0-1-15,-49-48 31,-1-1-46,50 0-17,0 0 1,0 0-1,-25 0 1,25-24 0,0 24-1,0 0 17,0 0-17,25 1 16,0-1 16</inkml:trace>
  <inkml:trace contextRef="#ctx0" brushRef="#br0" timeOffset="27057.0259">26268 10393 0,'0'25'125,"0"0"-94,25 0-15,-25-1-16,25-24 16,24 25-1,-24-25 1,74 50-1,-24-25 1,-1-1 0,25-24-16,-49 25 15,0 0 1,-26-25 0,1 0-1,0 0 1,0 0-1,0 0-15,24 0 16,-24 0 15,25-25-15,-50 0 0,25 25-1,-1 0 16,-24-24-15,25 24 0</inkml:trace>
  <inkml:trace contextRef="#ctx0" brushRef="#br0" timeOffset="28263.3429">27136 10319 0,'25'0'94,"25"0"-94,-25 25 15,24-25 17,-24 0-17,0 0 1,24 24-1,-24 1 17,0-25-1,-25 25 31,0 0-15,0 24-31,0-24 15,0 0-15,0 25-1,0-26 1,0 1 0,-25 0 15,25 0-31,0 0 31,0-1 16,0 1-16,0 0-31,0 0 47,0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5:07:32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20017 6474 0,'0'50'78,"0"-1"-63,0-24 1,0 0-16,0 0 16,0-1 15,0 1 16,0-50 62,0-24-93,0 24-1,0 0 1,0 0 0,0 1-1,25-1-15,-25 0 16,25 25 0,0-25 15,-25 0-16,25 25 1,-1 0 15,1 0 1,0 0-17,0 0 1,-25 25-1,25 0-15,-1 25 32,-24-1-1,0-24-15,0 25-1,0-26 16,0 1 1,25-25 61</inkml:trace>
  <inkml:trace contextRef="#ctx0" brushRef="#br0" timeOffset="634.4203">20613 6499 0,'49'0'94,"1"0"-94,-25 0 16,24 0 15,-24-25-16,0 25 1,0 0 0,0 0-16,-1 0 15,1 0 17,0 0-1,0 0-16,0-25 1</inkml:trace>
  <inkml:trace contextRef="#ctx0" brushRef="#br0" timeOffset="1883.4455">21034 6276 0,'50'0'125,"-25"0"-110,24 24-15,1 26 16</inkml:trace>
  <inkml:trace contextRef="#ctx0" brushRef="#br0" timeOffset="2183.6445">21282 6474 0,'0'0'0,"0"25"15,0 0 1,0-1-1,0 1 17,0 0-17,0 0 1,0 0 0,0-1 30</inkml:trace>
  <inkml:trace contextRef="#ctx0" brushRef="#br0" timeOffset="3659.6477">21654 6201 0,'50'0'94,"-25"25"-79,0-25 1,0 25 0,-25 0 15,24-1-15,1 1 15,-25 0-16,25 0-15,0 0 32,0-25 46,-1 0-31,1 0-16,0 0-15,0 0 15,-25-50-16,74-24 1,-24-1 0,-1 1-1,-24 49 1,-25 0-16,25 0 16,-25 1 93,0-1-62,25 25-32,-25-25 79</inkml:trace>
  <inkml:trace contextRef="#ctx0" brushRef="#br0" timeOffset="10059.2691">26169 4663 0,'-25'0'94,"0"25"-79,25 0 17,0 0 30,-24-25-46,24 24 15,0 1 0,0 0-15,24 0 0,26 0-1,-25-25 1,0 0-1,-25 25 1,24-25 0,-24 24 46,0 1-31,0 0-15,0 0 47,-24 0-48,24-1 1,-25-24-1,0 0 1,0 0 0,0 0 31</inkml:trace>
  <inkml:trace contextRef="#ctx0" brushRef="#br0" timeOffset="10911.9914">26367 4564 0,'0'25'78,"0"0"-62,0 24-1,25 1-15,-25-25 16,0-1-1,0 26 1,0-25 0,0 0 15,25 0-15,0-1 46,0-24-46,-1 0 15,26 0-15,-25 0-1,0 0 1,-1 0-1</inkml:trace>
  <inkml:trace contextRef="#ctx0" brushRef="#br0" timeOffset="11678.5252">26392 4762 0,'0'-24'156,"25"24"-140,0 0-1,-25-25 1,25 25 0,-1-25-1,1 25 16</inkml:trace>
  <inkml:trace contextRef="#ctx0" brushRef="#br0" timeOffset="13349.8607">27037 4589 0,'0'0'0,"-25"0"31,0 0-15,1 0 31,24 25-1,0-1-14,0 1-1,0 0 0,0 0-15,0 0-16,0-1 15,0 1 1,0 0 0,0 0-1,0 0 17,0 0-32,24-1 62,1-24-46,0 0 15,25 0-31,-25 0 31,-1 0 0,1 0-15,0-24 15,0-26-15,0 0 15,-25 25-15,0 1-1,0-26-15,0 25 16,0 0 0,0 1-1,0-1 17,0 0-17,0 0 1,0 0 15,0 1-31,0-1 16,0 0 15,0-25-15,-25 26 15,25-1-16,0 0 1,-25 0 15,25 50 157,0 0-110</inkml:trace>
  <inkml:trace contextRef="#ctx0" brushRef="#br0" timeOffset="19643.6967">26045 5804 0,'0'25'141,"0"0"-110,0 0-16,0 0 1,0-1 0,0 1-1,0 0 1,0 0 0,0 0-1,25-25 157,-25 24 312,0 1-452,0 0-1,0 0-15</inkml:trace>
  <inkml:trace contextRef="#ctx0" brushRef="#br0" timeOffset="20283.1601">26194 5779 0,'0'25'47,"0"0"-31,0 25-1,0-25 1,0 49-1,25-49 1,-25 0 0,0 24-16,24-49 31,-24 25-15</inkml:trace>
  <inkml:trace contextRef="#ctx0" brushRef="#br0" timeOffset="21911.8624">26144 5804 0,'25'0'187,"0"0"-93,0 25-79,-1 0 1,1-25 0,0 25 15,0 0 16,0-25-16,-25 24 0,0 1 1,0 0-17,24-25 1,-24 25 31,0 0-16,0-1 0,0 1-31,0 0 78,0 0 0,0 0 32,-24-25-79,-1 0-15,25 24-1,-25-24 1</inkml:trace>
  <inkml:trace contextRef="#ctx0" brushRef="#br0" timeOffset="23071.6279">26739 6028 0,'-24'0'0,"73"0"172,1-50-157,-25 50 1,24 0-16,-49-25 16,25 25 15,0-25 16,0 1-32,-1 24 1,26 0-16,-25-25 16,25 0-1,24 25 1,-49-25 0,0 25 30</inkml:trace>
  <inkml:trace contextRef="#ctx0" brushRef="#br0" timeOffset="25722.4811">27806 5358 0,'0'-25'94,"0"0"-47,0 0 31,25 25-47,0-24-31,-1-1 16,51-25-1,-50 25 1,-1 25-1,1 0 1,0 0 0,0 0-1,0 0 17,0 0-1,-1 25-16,1-25 1,-25 25 0,0 0-1,0 0 1,0-1 0,0 1 15,0 0 0,0 0-31,0 0 16,-25-1 15,1 1-15,-1 25-1,-25-50-15,50 25 16,-25-1-1,0 1 17,1-25-1,24 25-15,0 0 30,-25-25-30,25 25 0,0-1 15,0 1 0,0 0-15,0 0-1,0 0-15,0-1 32,0-48 202,25 24-203,-25-25-31,0 0 78,24 25-62,1 0 15,0 0 1,0 0-17,0 0 16,24 0-15,1 0 0,0 0-16,-26 0 15,26 0 1,-25 0 15,-25-25 47,0 0-46,25 25-17,-25-24 1,0-26 15,0 25 0,0 0-15,0 1 15</inkml:trace>
  <inkml:trace contextRef="#ctx0" brushRef="#br0" timeOffset="29228.099">28079 4713 0,'0'25'94,"0"-1"-79,0 1 1,0 0 0,0 0 15,25-25-31,-25 25 15,25-25 48,-1 0-16,1 0-47,25-50 15,24-24 1,25-50 0,-49 74-1,-25 25 1,-25 0 0,25 25-1,-25-24 16</inkml:trace>
  <inkml:trace contextRef="#ctx0" brushRef="#br0" timeOffset="30522.1441">26169 5457 0,'0'25'125,"0"0"-93,0-1-1,0 1 0,0 0-31,25-25 16,0 0 62,-1 0-31,1-25-32,0 0 1,0-24 0,0 49-1,-25-25 1,24 25 0,-24-25-1,25 25 1,0 0-1,-25-25 1,0 1 0,25 24-16,-25-25 31,25 25 16</inkml:trace>
  <inkml:trace contextRef="#ctx0" brushRef="#br0" timeOffset="33479.2921">26119 6548 0,'0'-24'125,"50"24"-109,0 0 0,24 0-16,50-50 15,25 25 1,-50-24-1,25-1 1,-50 50 0,100-50-1,0 1 1,49-1 0,50-24-1,-50 24-15,-124 1 16,-24 49-1,-1-50 1,1 0 0,-26 26-1,50-26 1,1 0 0,73-24-1,26-100 1,-51 75-1,-48 25-15,-75 49 16,24 0 0,-49 0-1,50 0 1,-50-24 0,74-26-1,-49 26 1,0-1-1,0-49 1,-1 25 0,-24-1-1,0-24 1,-24 0 0,-26-1-16,0 76 15,-49-76 1,0 76-1,0-26 1,24 25 0,26 0-1,-26 25 1,50 0 0,-49 0-1,24 0 1,1 0-16,-75 50 15,-25 49 1,50-24 0,0-1-1,24-24 1,-24-1 0,49-24-1,-24 0 1,-1 24-16,1-49 15,-25 50 1,0 0 0,-50 49-1,25-49 1,49-26 0,1 1-1,-25 0 1,24 0-1,1-25 1,-1 0 0,1 25-16,49-1 15,0-24 1,1 0 0,-1 0 15,0 0-16,0 25 1,25 0-16,-25-25 16,1 0-1,24 25 1,-25 0 46,0-1-30,25 1-17,-25-25 1,0 25 0,1-25 15,-1 25-16,0 0 17,0-1-17,0-24-15,25 25 16,-24-25 0,-1 25-1,25 0 1,-25-25-1,25 25 1,-25-1 15,25 1-15,-25 0 0,1 0-1,24 0 1,0-1-1,0 1 1,-25-25-16,25 50 16,0-25-1,0-1 1,0 1 0,-25-25-1,25 25 1,0 0-16,0 0 31,0 0 16,0-1-31,0 1 15,0 0 0,0 0 0,0 0-15,0-1 0,0 1 15,0 0-16,0 0 17,0 0-17,0-1 17</inkml:trace>
  <inkml:trace contextRef="#ctx0" brushRef="#br0" timeOffset="76420.4262">12129 7888 0,'0'0'0,"25"0"47,25 0-31,49 0-1,75 0 1,-50-25-1,49 25 1,-24-25-16,-25 25 16,75-25-1,-1 1 1,174-1 0,-99 0-1,-149 25 1,-25 0-1,-24-25 1,-26 25-16,1 0 16,0 0 15,24-25-31,-24 1 16,-26 24-1,26 0 1,-50-25-1</inkml:trace>
  <inkml:trace contextRef="#ctx0" brushRef="#br0" timeOffset="77521.3763">18852 7615 0,'49'0'31,"1"0"-15,24 0-1,1 0 1,-1 0 0,0 0-1,-24 0 1,0 0-16,-1 0 15,-24 0 1,0 0 0,0 0-1,24 0 17,-24 0-17,0 0 1,0 0-1,0 0 1,-1 0 0,1 0 15</inkml:trace>
  <inkml:trace contextRef="#ctx0" brushRef="#br0" timeOffset="85031.3692">29567 4390 0,'0'25'78,"0"0"-62,0 49 0,0 1-1,0-26 1,0-24 0,0 0-1,25 0 1,-25 0-1,0-1 17,25-24 30,24-24-46,26-1-1,74-74 1,99-50 0,-75 50-1,-49 49-15,-74 25 16,0-24 0,-1 24-1,-24 25 1,0 0-1,24-25 1,1 0 0,-25 25-1,24-25 1,1 1 0,-25 24 15,-25-25-31,25 25 47</inkml:trace>
  <inkml:trace contextRef="#ctx0" brushRef="#br0" timeOffset="92845.301">7268 10046 0,'0'25'63,"0"0"-48,0-1 1,0 1-16,0 0 31,25 0-15,49-25 62,50-75-62,0-24-1,0 25 1,-74 49 0,-26-25-1,1 50 1,-25-25-1,25 25 17,0 0-1</inkml:trace>
  <inkml:trace contextRef="#ctx0" brushRef="#br0" timeOffset="94262.5106">10220 9798 0,'24'0'31,"1"49"-16,-25-24 1,0 0 0,25 49-1,-25-49 1,25 0-16,-25 25 31,25-25 0,-1-25 48,1 0-64,50 0 1,24-75-1,-25 25 1,25-24-16,-24 24 16,-26 26-1,-24-26 1,0 50 0,49-50-1,-49 50 16</inkml:trace>
  <inkml:trace contextRef="#ctx0" brushRef="#br0" timeOffset="99444.9123">13370 10046 0,'0'50'94,"0"-26"-78,0 1-1,0 0 16,0 0-15,25 0 15,-1-1-15,1-24 62,0 0-15,0-24-48,0 24 1,24-50-1,1 25 1,-1-24 0,51-26-1,-26 1 1,25 24 0,-74 0-1,0 50-15,-25-24 16,25 24-1,-25-25 1,24 25 15,-24-25-15</inkml:trace>
  <inkml:trace contextRef="#ctx0" brushRef="#br0" timeOffset="101858.1144">15875 10096 0,'25'0'109,"0"0"16,24 0-47</inkml:trace>
  <inkml:trace contextRef="#ctx0" brushRef="#br0" timeOffset="103732.8088">9897 11460 0,'0'49'78,"0"26"-62,0 24-1,0-25 1,0-49 0,0 0-1,0 0-15,0 0 16,0-1 31,0 1-16,0 0 31,0 0-30</inkml:trace>
  <inkml:trace contextRef="#ctx0" brushRef="#br0" timeOffset="105326.0502">13791 11336 0,'0'-25'47,"0"0"-31,0-24 15,149 24-16,0 0 1,-25 25 0,0-25-1,-25 25 1,25 0 0,50 0-16,198 0 15,-124 0 1,0-25-1,-49 25 1,-75-25 0,-75 25-1,-24 0 17</inkml:trace>
  <inkml:trace contextRef="#ctx0" brushRef="#br0" timeOffset="106203.6843">14957 11683 0,'0'0'0,"0"-25"16,25 0 0,25 25-1,-26 0 1,1 0-1,0 0 17,0 0-17,-25 25 17,0 0-17,0 0 1,0 0-1,0 24 1,0-24 0,0 49-1,0-49-15,-25 25 16,25-25 0,0-1-1,0 1 1,0 0 15,25-25 63,49 0-79,25 0 1,-24-25 0,-75 0-1,25 25 1</inkml:trace>
  <inkml:trace contextRef="#ctx0" brushRef="#br0" timeOffset="112067.0305">3324 13246 0,'0'-25'141,"0"0"-125,0 0-1,25 25 17,99 0-17,-25 0 1,25 0-1,0 0 1,-50 0 0,26 25-1,-26 0-15,0-25 16,-24 25 0,-25-25-1,0 25 1,-1-25-1,26 0-15,-25 0 16,24 0 0,26 0-1,-1 24 1,1-24 0,-1 25-1,25-25-15,100 0 16,-26 0-1,-49 0 1,50 0 0,-25 0-1,24 0 1,-24 0 0,-99 0-16,0 0 15,-1 0 1,1 0-1,74 0 1,25-25 0,-1 1-1,-48 24-15,-26-25 16,-49 25 0,0 0-1,49 0 1,-49-25-1,49 0 17,-49 25-17,25 0 1,-25 0 15</inkml:trace>
  <inkml:trace contextRef="#ctx0" brushRef="#br0" timeOffset="123325.1133">12576 10567 0,'-50'0'94,"26"0"-78,-26 0-1,0 0-15,1 0 16,24 0 0,0 0-1,-24 0 1,-1 25 0,25-1-1,-25 26 1,1-25-1,24 24 1,-49 1-16,74-25 16,-25 0-1,0-1 32,0 1-31,25 25-1,0-1 1,0 26 0,0-26-1,0-24 1,0 25-16,0 0 16,0-26 15,25 1-16,-25 0 1,25-25 0,24 0-1,-24 25 1,25-25 0,-1 25-1,-24-25 1,25 0-1,-25 0 1,0 0 0,-1 0-1,76 0 1,24 0 0,-75-25-1,-24 0-15,0 25 31,0-25-15,-1-24 0,26 24-1,-50 0 1,25 25 0,-25-50-1,25 50 1,-1-25 15,-24-24-15,0 24-1,25 0 1,-25 0 15,0 1-31,0-1 16,0 0-1,-25-25 1,1 1 0,-1 24 15,0 0-31,0 0 31,-24 1 0,24 24 1,0 0-1,25-25-15,-25 25-1,0 0 1,25-25-1,-24 25-15,-1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5:14:27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2406 6796 0,'25'0'187,"0"0"-171,-1 0-1,1 0 1,0 0 31,0 0-16,0 0 0,-1 0 1,26 0-1,-25 0-31,0 0 16,24-24-1,-24 24 1,0 0-1,0 0 1,0 0 0,-1 0-1,1-25 1,50 25 0,-51 0 15,1 0 109,25-25-124,-25 25 0,-1 0-1,1 0 17,0 0-17,-25-25 1,25 25-1,0 0 17,-25-25-17,24 25 17,1-24-1,0 24-31,-25-25 94,25 25-94,0-50 31,-1 50-16,1-49-15,0 49 32,-25-50 15,0 0-32,25 26 1,-25-1-1,0-25 1,0 25 0,0-24-1,0-1 1,0 25-16,0-49 16,0 49-1,0 0 1,0 1-1,0-1 1,-25 0-16,25 0 31,-25 0 1,0 25-17,25-24 1,-24-1-1,-1 25-15,-25-25 16,25 25 0,-24 0-1,-1 0 1,25 0 0,1-25-1,-51 25 1,26-25-1,-1 25-15,0 0 16,26 0 0,-26 0-1,25 0 17,-24 0-17,24 0-15,0 0 31,0 0-15,0 0 0,-24 0 15,24 25-15,0 0-16,-25 0 15,50 0 1,-49-1-1,49 1 1,-25-25 0,0 25-1,0 0 1,-24 0 0,24 24-16,-25-24 31,50 25-31,-24-50 15,24 24 1,-25 1 0,0 0-1,25 49 1,-25-24 0,0-25-1,25 0 1,0 24 15,0-24-15,0 0 15,0 0-15,0-1 15,0 1 31,25-25-46,-25 25 0,25 0 15,0-25 31,-25 25-46,25-25-16,-25 24 31,24-24-15,1 0 46,-25 25-46,25 0 15,0-25-15,-25 25 171,0 0-77,25-25-17,-25 24 32,0 1 125</inkml:trace>
  <inkml:trace contextRef="#ctx0" brushRef="#br0" timeOffset="4889.5756">4266 5755 0,'0'24'78,"0"1"-62,0 0 0,0 0-1,0 0 48,25-25 31,0 0-63,25 0-16,-1-50 1,100-74 0,0 25-1,74-75 1,-99 75 0,-49 74-16,-26-24 15</inkml:trace>
  <inkml:trace contextRef="#ctx0" brushRef="#br0" timeOffset="6727.0585">19397 5680 0,'0'25'188,"0"0"-141,25-25 0,-25 25-32,25-25 17,24 0-1,-24 0-16,25 0 1,49-50 0,0 25-16,-74-24 15,0 49 1,0-25 0,0 0-1</inkml:trace>
  <inkml:trace contextRef="#ctx0" brushRef="#br0" timeOffset="10247.9628">4663 6846 0,'0'0'0,"-25"0"31,50 0 126,0 0-142,25 0 1,-1 0 0,1 0-1,24 0 1,1 25-1,-1-25 1,-49 0-16,0 0 16,-25 25 15,25-25-15,-1 0 15,26 0-16,-25 0 17,0 0-17,-1 0 1,1 0 15,0 0-15,0 0-1,0 0 1,-1 0 31,1 0-31,0 0 15,0 0-16,0 0 17,-1 0-1,1 0 0</inkml:trace>
  <inkml:trace contextRef="#ctx0" brushRef="#br0" timeOffset="11658.9748">6524 5482 0,'0'25'47,"0"-1"-15,0 1-17,0 0 1,0 25-1,0-26 1,24-24 0,1 25-1,-25 0 1,25-25 0,0 0 15,-25 25-31,49-25 15,-24 0 1,0 0 0,25-25-1,-26 0 1,26-24 0,0-1-16,-25 25 15,24-24 1,1-1-1,-1 25 1,-24 0 0,-25 1-16</inkml:trace>
  <inkml:trace contextRef="#ctx0" brushRef="#br0" timeOffset="15486.888">6375 6747 0,'-25'0'47,"25"25"-32,-25-1 1,25 26 0,0-25-1,0 25 1,0-1-1,0 1 1,0-1 0,0 1-1,0-25 1,0 0 0,0-1 30,0 26-30,0 0-16,0-26 16,0 1-1,0 0 17,0 0-1,0 0-16,0-1 17</inkml:trace>
  <inkml:trace contextRef="#ctx0" brushRef="#br0" timeOffset="19298.9807">7045 6350 0,'-25'0'16,"0"0"0,0 0-1,0 0 32,1 25-16,-1 0-15,0-25 0,0 24-1,25 1 1,-25-25-16,25 25 16,-25 0-1,1 0 1,24-1 15,0 1-15,-25-25-1,25 25-15,0 0 32,0 0-1,0-1-16,0 1 1,0 0 31,25-25-31,-1 0-1,-24 25 1,25-25 15,0 0 0,0 0-15,0 0 0,0 0-1,-1 0 1,1 0-1,25 0 1,-25 0-16,-1 0 16,1 0-1,0 0 1,0-25 0,-25 0-1,25 0 1,-1 25-1,1-24 1,-25-1 0,0 0 15,0 0-15,0 0-1,0 1 1,0-1 31,0 0-16,0 0-15,-25 25 30,1 0 1,-1 0-15,0 0-1,0 0 16,0 0 15</inkml:trace>
  <inkml:trace contextRef="#ctx0" brushRef="#br0" timeOffset="21103.2885">7417 6871 0,'24'0'79,"51"0"-64,-1 0 1,25 0-1,25 0 1,50 0-16,0 0 16,-1 0-1,-49-25 1,25 25 0,-25-25-1,-25 25-15,75-25 16,-99 1-1,-26-1 1,1 25 0,-25 0-1,-1 0 1,-24-25 15,124 25 172,50 0-187,24 0 0,75 0-1,-74 25 1,-75-25-16,-50 25 15,25-25 1,-24 0 0,-1 0-1,1 0 1,24 0-16,-25 0 16,-24 0-1,-25 0 63,24 0-62,-24 0 0,0 0-1,0 0 1,24 0-1,-24 0 1,25 0 15,-25 0 1</inkml:trace>
  <inkml:trace contextRef="#ctx0" brushRef="#br0" timeOffset="22653.5372">12948 6747 0,'50'0'32,"49"0"-32,-50 0 15,150 0 1,-1 25-1,1 24 1,-1-24 0,-24 0-16,-25 0 15,-25 0 1,-25-25 0,-25 0-1,-49 24 1,0-24-1,0 0 1,248 0 234,99 0-234,25 0-1,-100 0 1,-98 0 0,-26 0-1,-24 0 1,-25 0-16,-25 0 15,25 0 1,-49 0 0,-26 0-1,1 0 1,24 0-16,1 0 16,-1 0-1,1 0 1,-26 0-1,26 0 1,-26 0 0,-24 0-1,0 0-15</inkml:trace>
  <inkml:trace contextRef="#ctx0" brushRef="#br0" timeOffset="22841.7075">17537 6945 0,'25'0'79</inkml:trace>
  <inkml:trace contextRef="#ctx0" brushRef="#br0" timeOffset="43293.2895">5035 11881 0,'25'0'141,"-25"25"-110,25 0-16,0-25 32,0 0 0,24 0-16,1-25-31,-25 0 16,24 1 0,-24-1-1,0 0 1,24-25 0,26 26-16,-50-1 15,-1 25 1,1-25-1,0 25 17</inkml:trace>
  <inkml:trace contextRef="#ctx0" brushRef="#br0" timeOffset="49875.1783">8458 11782 0,'25'0'94,"74"0"-78,199 0-1,0 0 1,-75 0-16,-25 0 15,-74 0 1,0 0 0,-49 0-1,-26 0 1,-24 0 0,0 0-1,0 25 48,-25 49-48,0 1 1,0 74 0,0 148-1,0 51 1,0-26-1,0-24 1,0-1 0,0-98-1,0-26-15,0-73 16,25 73 0,-25 26-1,25-26 1,-25 1-1,0-100 1,0-49 0,0 25 62,0-1-63,-25 1 1,25-25 0,-25 0-1,25 24 1,-25-24 0,25 0-1,0 24-15,0 1 16,0-25 15,-74 0 250,-100 24-265,0 1 0,26 24-16,-26-49 15,50-25 1,25 25-1,74 0 1,0-25 0,0 0 31</inkml:trace>
  <inkml:trace contextRef="#ctx0" brushRef="#br0" timeOffset="52848.2797">10220 12129 0,'0'25'94,"0"0"-94,0 0 31,0 0 0,0 0-15,0-1-1,0 1 1,0 0 0,0 0 15,0 0-16,0-1 17,0 1-17,49-25 126,1 0-125,-1 0-1,26 0 1,-26-74-1,1 74-15,-50-25 16,25 25 0,0-25 15,-1 0-15,51 1-1,-50-1 1,-1 0-16,1 25 15,0-25 17,0 25-17,0 0 17,-1 0-17,-24-25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5:20:26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19100 4663 0,'0'75'46,"24"-1"-14,-24 25-32,0-24 15,0-26 1,0-24 15,0 0 16,25-25 0,25 0-31,-1 0-1,26 0 1,24-50-1,100-173 1,24 25 0,-99 74-1,25 49 1,-75 50 0,0 1-1,-24-1-15,0 25 16,-26 0 46</inkml:trace>
  <inkml:trace contextRef="#ctx0" brushRef="#br0" timeOffset="3485.8925">11534 6499 0,'0'0'0,"0"25"78,0 49-63,0-24 1,0-26 15,0 1 16,25 0-16,0-25 1,0 0-32,24 0 15,1 0 1,49-25-1,-25 0 1,-24-24 0,-25 49-1,0-25-15</inkml:trace>
  <inkml:trace contextRef="#ctx0" brushRef="#br0" timeOffset="15837.3324">2307 8334 0,'0'0'0,"-174"50"15,-49-25-15,74 0 16,50-1-1,24-24 1,26 25 0,24-25-1,0 25 1,-24 99 62,-1 25-62,-24 24-16,24 76 15,0-26 1,26 25 0,-1 0-1,25 50 1,0-1-1,0 199 1,0-124-16,0-148 16,0-76-1,0-98 1,0 0 0,0-1-1,0 50 1,0-24-16,0-1 15,0-24 1,0-25 0,-50 74 249,25 99-249,-24 50 0,49 397-1,-25 50 1,-25-75-1,50-74 1,-24-174-16,24-50 16,-25-24-1,25 148 1,0-148 0,0-75-1,0-49 1,0-25-1,0-100-15,0-24 32,49-25 124,1 0-140,0 0-16,-1 0 15,26-25 1,73 1-1,225-51 1,-101 25 0,-24 26-1,-99 24-15,0 0 16,-25 0 0,-25 0-1,1 0 1,-26 0-1,0 0 1,-24 0 0,24 0 218,75 0-218,174 0-1,545 74 1,50 50 0,-373 75-1,-247-100-15,-50 50 16,-74-50-1,-50 0 1,124-25 0,-124-24-1,0-25 1,-50-25 0,1 0-1,-26 0 1,-24 0-1,0 0 1,-25-25 0,223 0 218,75-24-218,49 24-1,149-25-15,-223 1 16,-75 49 0,-24-25-1,-75 0 1,25 0-1,-25 0 1,50 1 0,-74-26-1,-26 25 1,-24 25 0,0 0-16,0 0 31,-25-25 63,0 1 15,25-1-78,-25 0-15,0 0 31,24-24 171,-24 24-124,0 0 187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5:31:45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16098 5854 0,'25'0'78,"25"0"-62,24 0-1,50 25 1,-74 0-1,-25-25 1,-1 0 0,26 0-16,0 0 15,-1 0 1,26 0 0,24 24-1,0-24 1,-25 0-1,26 0-15,98 25 16,-24 25 0,-1-25-1,-24 24 1,-74 1 0,-1-25-1,-49-25-15,0 0 47,24 0 219,1 0-251,-25 0 1,24 0-16,26 0 16,-1 0-1,124 0 1,224-25-1,-99-25 1,-26-24 0,-49 24-1,-24 25 1,-26 25 0,100 0-1,-125 0-15,-73 0 16,-26 0-1,-24 0 1,24 0 0,25 0-1,0 0 1,-24 0-16,-26 0 16,1 0-1,-25 0 16,0 25 1,-1-25-17,1 0-15,-25 25 16,25-25 0,0 0-1,-25 25 1,25-25 421,-1 0-390</inkml:trace>
  <inkml:trace contextRef="#ctx0" brushRef="#br0" timeOffset="15837.0924">25102 7392 0,'0'-25'47,"0"0"16,0 0-16,50-24-32,0-1 1,-1 25 0,50 1-16,-74-1 15,0 25 1,25 0-1,-26 0 17,1 0-17,0 0 17,0 0-17,-25 25 1,0-1-1,0 1 1,0 25-16,0-25 16,0-1-1,0 1 1,0 25 0,-25-25-1,0 24 1,-49 50-1,49-24-15,-25-50 16,26 49 0,-1-49-1,0 0 1,25-1 0,0 1-16,-25 0 15,25 0 32,75-25 94,-26 0-141,-24 0 47</inkml:trace>
  <inkml:trace contextRef="#ctx0" brushRef="#br0" timeOffset="16505.5353">25921 7813 0,'0'50'16,"-50"-25"-1,50 0 1,-25 24 0,1 1-1,-1-25 1,25 0 0,-25-1 15,25 1 16,-25-25-16</inkml:trace>
  <inkml:trace contextRef="#ctx0" brushRef="#br0" timeOffset="18689.3118">26640 6921 0,'-25'0'16,"50"0"124,25-25-124,-25 25-1,49-25 17,-24 25-32,-26 0 15,1-25 1,25 25 0,-25 0-1,-25 25 1,24-25-1,1 25 17,-25 0-1,0-1-15,0 1-1,0 25 1,-25-25-1,1-1 1,-26 1 0,0 25-1,26-50 1,-1 25 0,0-25-1,75 0 79,24 0-94,-49 0 16,0 24-1,-1-24 1,26 0-1,-25 25 1,0-25 0,0 0-16,-1 50 15,-24-25 63,0 24-31,0-24-31,-24 0 0,-26 0-1,25-1-15,-25 1 16,1 0-1,24 0 1,-25-25 0,26 0-1,-1 0 1,0 0 0,0 0-16</inkml:trace>
  <inkml:trace contextRef="#ctx0" brushRef="#br0" timeOffset="19265.8793">27533 7317 0,'0'50'62,"0"0"-46,-25-1 0,25-24-16,-24 0 15,-26 0 32,25-1-31,0-24-1,1 25 1,-1-25 0,0 0-1</inkml:trace>
  <inkml:trace contextRef="#ctx0" brushRef="#br0" timeOffset="20325.5834">27955 6747 0,'0'0'0,"0"49"16,0 26-1,0-1 1,0-24 0,0-25-1,0 0 1,0-1 0,0 1 15,0 0-31,25-25 31,-1 0 0,1 25-15,25-25 0,0 0-1,49-25 1,-50 0-1,-24 0 1</inkml:trace>
  <inkml:trace contextRef="#ctx0" brushRef="#br0" timeOffset="20690.9633">28352 7020 0,'25'0'47,"-1"25"-16,-24 24-15,25 1-16,-25-25 15,25-1 1,-25 1 0,0 0 15,0 0 16</inkml:trace>
  <inkml:trace contextRef="#ctx0" brushRef="#br0" timeOffset="21219.4036">28823 7144 0,'0'49'15,"0"26"1,0-1-1,0-24 1,0-1 0,0-24-1,0 25 1,0-25 15,-25-25-31,0 24 16,1 1-1,-26-25 17,25 0-17,0 0 1</inkml:trace>
  <inkml:trace contextRef="#ctx0" brushRef="#br0" timeOffset="22893.6491">29146 6598 0,'0'0'0,"-25"0"16,0 0-1,0 0 1,-25 0 31,50 25-32,-24-25 1,24 25-16,0-1 16,0 1 15,0 25-16,0-25 17,0-1-17,24 1 1,1 0 0,0 0-16,25 0 15,-50 0 1,25-25-1,-1 0 17,1 0-17,0 0 1,0-25 15,0 25-15,-25-50-1,24-24 1,1 24 0,-25 25 15,25 25 16,-25-25-16,25 50 47,0 25-62,-1 24-1,-24 1 1,25-1 0,-25 1-16,0-1 15,25 75 1,0-50 0,-25-49-1,0-26 1,0 1 31,0 0 31</inkml:trace>
  <inkml:trace contextRef="#ctx0" brushRef="#br0" timeOffset="23423.0019">29914 7193 0,'0'50'62,"0"-25"-46,0 0-1,0-1 1,0 1 31,0 0 0,-24-25-32,24 25 1</inkml:trace>
  <inkml:trace contextRef="#ctx0" brushRef="#br0" timeOffset="25169.9144">30708 6424 0,'0'25'32,"0"0"-17,-25 0 17,25 49-32,-24-24 15,-26-1 1,50 26-1,-25-26 1,25 1 0,0 0-16,-25-25 31,25-1-31,0 26 16,0-25 15,0 0-16,0-1-15,0 1 32,25-25-17,0 0 1,0 25 15,0-25-15,24 0 15,1 0 0,24 0-15,-24 0 0,-1-25-1,-24 25-15,0-25 16,-25 1 62,0-1-62,0 0-1,0 0 16,-25 25-15,0 0 0,25-25-1,-49 25 1,24-24 15,-25 24-15,1 0-1,24 0 1,0 0 47,0 0-17,1 0 17</inkml:trace>
  <inkml:trace contextRef="#ctx0" brushRef="#br0" timeOffset="27241.6025">25425 8905 0,'25'0'47,"49"0"-31,25 0 0,75 0-1,24 0-15,75-25 16,99-25-1,-149 26 1,-99-1 0,-24 0-1,-51 25 1,26-25 0,49 0-1,0 1 1,149-76-16,-50 76 15,-99-26 1,-25 50 0,-24 0-1,-51 0 1,-24-25 0,75 0 202,74 25-202,-50-24 0,50-1-1,-75 0 1,-24 0-1,24 25 1,50-49 0,25 49-16,-25 0 15,-74 0 1,-1-25 0,-24 25-1,25-25 1,49 0-1,25 0 1,-25 25 0,-25 0-1,-24-24-15,0 24 16,24 0 0,-49-25-1,0 25 16,24 0 1,-24 0-17,50 0 1,-26 0-16,26 0 16,-1 0-1,-24 0 1,24 0-1,-24 0 1,-1 0 0,-24 0 15,0 0 31</inkml:trace>
  <inkml:trace contextRef="#ctx0" brushRef="#br0" timeOffset="30729.4396">25574 10096 0,'0'-25'78,"0"0"-47,24 25 1,-24-25-1,25 25-16,50-50 1,-51 50-16,1 0 16,-25-24-1,25 24 1,25 0 15,-26 0 0,1 0 32,-25 24-47,0 1-1,25-25-15,-25 25 16,0 0-1,0 0 17,0 24-1,0 1-15,-25 0-16,0-26 15,25 1 1,-24 0 15,-1 0-15,25 0-1,-25-1 1,25 1-16,-25 0 31,25 0 0,-25 0-15,25-1 0,0 1-1,-24 0 48,24 0-48,0 0 17,24-25 30,1 0-62,0 0 16,0 0-1,0 0 1,-1 0 0</inkml:trace>
  <inkml:trace contextRef="#ctx0" brushRef="#br0" timeOffset="32516.7114">26442 10220 0,'25'0'110,"-1"0"-95,76 0 1,-26 0 0,0-25-1,-49 25 1,25-25 46,-1 0-46,-24 25-16,25-25 16,74-24-1,-50 24 1,-49 0 0,0 25-1,0 0 16,-25-25-15,25 25 15,-1 0 1</inkml:trace>
  <inkml:trace contextRef="#ctx0" brushRef="#br0" timeOffset="33452.3278">27087 9922 0,'25'0'31,"24"0"0,-24 0-15,0 0 0,0 0-1,24 0 1,-24 0-1,0 0 1,0 0 0,-1 0 15,1 0 0,-25 25-15,25-25-1,-25 24 1,0 1 47,0 0-48,-25 0 1,25 0-1,-25 0 17,1-1 15</inkml:trace>
  <inkml:trace contextRef="#ctx0" brushRef="#br0" timeOffset="37243.1233">27608 9327 0,'0'24'78,"0"51"-78,0-1 16,0-49 0,0 0-1,0 0 32,0-1-47,0 1 16,0 0 15,24-25 0,26 0 1,-25 0-32,0 0 15,-1 0 1,1 0 15,0 0-15,0-25-1,0-24-15,-1 49 16,-24-25 0,25 0-1,0 25 1,-25-25-1,0 50 126,25-25-125,-25 25-16,0 0 15,0-1 1,25 1 0,-25 0 15,24-25-16,-24 25 1,0 0 0,0-1 15,0 1 0,25-25 47,-25 25-78</inkml:trace>
  <inkml:trace contextRef="#ctx0" brushRef="#br0" timeOffset="39028.4706">25549 11509 0,'0'-24'78,"0"-1"-31,49 0-31,1-25-1,-25 26 16,0 24-15,-25-25 15,24 25 1,1 0-17,0 0 32,0 25-31,0 24 15,-25-24-15,0 0-1,0 0 1,0-1 31,24-24-32,1 0 17,25 25-17,-25-25-15,24 25 16,1-25-1,-25 0 17,0 25-1,-25 0-15,0-1 15,0 1-16,0 0-15,0 25 16,0-26 0,0 26-1,-25 0 1,0-26 0,0-24-1,25 25 1,0 0-16,-25-25 31</inkml:trace>
  <inkml:trace contextRef="#ctx0" brushRef="#br0" timeOffset="40073.245">27012 11633 0,'0'0'0,"25"-24"94,25-1 31,-1-25-125,51 25 15,-26-24 1,0-1 0,-49 50-1,25-25 1,-50 1-16,25 24 15,-1 0 1</inkml:trace>
  <inkml:trace contextRef="#ctx0" brushRef="#br0" timeOffset="41096.9229">28277 10914 0,'0'-25'16,"0"0"46,50 1-31,-50-1-15,25 0 0,0 25-1,-25-25 1,24 25 15,1 0-15,0 0-1,0 0 17,0 0-1,-25 25-31,0 0 31,0 0-15,0 24-1,0-24 17,0 25-17,-25-50-15,0 49 16,0-49 0,0 50-1,1-50 1,-1 25-1,25 24 110,0 1-109,0-25 0,25 24-1,-1-49 1</inkml:trace>
  <inkml:trace contextRef="#ctx0" brushRef="#br0" timeOffset="41447.2748">28501 11361 0</inkml:trace>
  <inkml:trace contextRef="#ctx0" brushRef="#br0" timeOffset="43046.487">25971 12551 0,'0'25'78,"0"25"-63,0-26 1,0 1 0,0 25-16,0-1 15,0-24 1,0 0-1,0 25 1,24-26 0,-24 1-16,25-25 15,0 25 1,0-25 0,24 0-1,-24 0 16,0 0 48,-25-25-64,50 25 1,-50-25-16,24 25 15,1 0 95,25 50-110,-25 0 15,-25-26 1,0 26 0,24-50-1,-24 25 17,0 0-17,0-1 16</inkml:trace>
  <inkml:trace contextRef="#ctx0" brushRef="#br0" timeOffset="43762.9602">26863 12998 0,'50'0'32,"-25"-25"-17,49 0 1,-49 25 0,0-25-1,25 0 1,24 1-1,-24-1-15,-1-25 16,1 50 0,-25-25-1,-1 1 1,51 24 0,-50-25-1,24 0-15,1 0 16,-1 25-1</inkml:trace>
  <inkml:trace contextRef="#ctx0" brushRef="#br0" timeOffset="45214.9895">28253 12278 0,'0'25'31,"0"25"0,0-25 0,0-1-15,0 1 31,0 0 0,0 74 593,0-49-624,0 24-16,0-49 16,0 0-1,0 0 32</inkml:trace>
  <inkml:trace contextRef="#ctx0" brushRef="#br0" timeOffset="46510.8912">28699 12179 0,'0'50'63,"0"99"-48,-25-50 1,0-25 0,25-24-1,-24-50 1,24 25 0,0-1 77,24 1-77,26 0 0,0 0-1,-26-25 16,-24 25-15,25-25-16,0 0 47,0 0 0,-25-25-32,0 0 1,0-25-16,0 26 31,0-1 32,-25 25-48,0-25 1,-24 25 0,24 0 31</inkml:trace>
  <inkml:trace contextRef="#ctx0" brushRef="#br0" timeOffset="48501.6123">28972 10344 0,'0'0'0,"-25"0"31,0 0 16,0 0-31,1 0 15,24 24 0,-25 1 1,25 0-17,-25-25 1,25 50 15,0-26 0,0 1-15,0 0 0,25-25 77,0 0-30,-1-25 15,1 0-62,-25 1-1,25 24 204,0 0-203,0 0-1,-25 24 17,24 1-17,-24 0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78026" y="2470245"/>
            <a:ext cx="4949616" cy="23474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Python Dictionary </a:t>
            </a:r>
            <a:endParaRPr lang="en-US" sz="2800" b="1" dirty="0" smtClean="0">
              <a:solidFill>
                <a:srgbClr val="FFFF00"/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Examples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65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Calibri (Body)"/>
              </a:rPr>
              <a:t>Exercise 2 Related to Python Dictionary </a:t>
            </a:r>
            <a:endParaRPr lang="en-US" sz="36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2 : Write a Python Program to Get 5 Number from User and Create a Dictionary Which Display Square Of Every Number as Value.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95280" y="2107440"/>
              <a:ext cx="5358240" cy="2625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5920" y="2098080"/>
                <a:ext cx="5376960" cy="26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3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66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58587" y="1961224"/>
            <a:ext cx="5697511" cy="1123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Coding Exercise</a:t>
            </a:r>
            <a:endParaRPr lang="en-US" sz="48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Python Dictionary With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Examples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Dictionary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When we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use Dictionary data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structure to store data?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What is key value pair?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Different Style to Create Dictionary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Probelm2 And Solution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65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Dictionary is the data structure used to store data 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Data stored in dictionary in </a:t>
            </a:r>
            <a:r>
              <a:rPr lang="en-US" sz="2000" b="1" dirty="0" smtClean="0">
                <a:solidFill>
                  <a:srgbClr val="002060"/>
                </a:solidFill>
              </a:rPr>
              <a:t>key value </a:t>
            </a:r>
            <a:r>
              <a:rPr lang="en-US" sz="2000" dirty="0" smtClean="0">
                <a:solidFill>
                  <a:srgbClr val="002060"/>
                </a:solidFill>
              </a:rPr>
              <a:t>pair 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Dictionary is </a:t>
            </a:r>
            <a:r>
              <a:rPr lang="en-US" sz="2000" dirty="0" smtClean="0">
                <a:solidFill>
                  <a:srgbClr val="002060"/>
                </a:solidFill>
              </a:rPr>
              <a:t>mutable / changeable 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Dictionary is the ordered, that item have a specific order, that cannot be change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Dictionary </a:t>
            </a:r>
            <a:r>
              <a:rPr lang="en-US" sz="2000" dirty="0" smtClean="0">
                <a:solidFill>
                  <a:srgbClr val="002060"/>
                </a:solidFill>
              </a:rPr>
              <a:t>do not allow to duplication 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Dictionary items can be access using </a:t>
            </a:r>
            <a:r>
              <a:rPr lang="en-US" sz="2000" b="1" dirty="0" smtClean="0">
                <a:solidFill>
                  <a:srgbClr val="002060"/>
                </a:solidFill>
              </a:rPr>
              <a:t>key</a:t>
            </a:r>
            <a:r>
              <a:rPr lang="en-US" sz="2000" dirty="0" smtClean="0">
                <a:solidFill>
                  <a:srgbClr val="002060"/>
                </a:solidFill>
              </a:rPr>
              <a:t> that is name of value. 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Items stored in curly braces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53880" y="1044720"/>
              <a:ext cx="7653240" cy="2902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520" y="1035360"/>
                <a:ext cx="7671960" cy="29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Dictionary </a:t>
            </a:r>
            <a:r>
              <a:rPr lang="en-US" sz="2000" dirty="0">
                <a:solidFill>
                  <a:srgbClr val="002060"/>
                </a:solidFill>
              </a:rPr>
              <a:t>= {</a:t>
            </a:r>
            <a:r>
              <a:rPr lang="en-US" sz="2000" dirty="0">
                <a:solidFill>
                  <a:srgbClr val="FFC000"/>
                </a:solidFill>
              </a:rPr>
              <a:t>‘name’:’ ’</a:t>
            </a:r>
            <a:r>
              <a:rPr lang="en-US" sz="2000" dirty="0" err="1">
                <a:solidFill>
                  <a:srgbClr val="FFC000"/>
                </a:solidFill>
              </a:rPr>
              <a:t>JafriCode</a:t>
            </a:r>
            <a:r>
              <a:rPr lang="en-US" sz="2000" dirty="0">
                <a:solidFill>
                  <a:srgbClr val="FFC000"/>
                </a:solidFill>
              </a:rPr>
              <a:t>’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‘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subj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’: ’Python’</a:t>
            </a: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b="1" u="sng" dirty="0">
                <a:solidFill>
                  <a:srgbClr val="002060"/>
                </a:solidFill>
              </a:rPr>
              <a:t>‘name’:’ ’</a:t>
            </a:r>
            <a:r>
              <a:rPr lang="en-US" sz="2000" b="1" u="sng" dirty="0" err="1">
                <a:solidFill>
                  <a:srgbClr val="002060"/>
                </a:solidFill>
              </a:rPr>
              <a:t>JafriCode</a:t>
            </a:r>
            <a:r>
              <a:rPr lang="en-US" sz="2000" b="1" u="sng" dirty="0">
                <a:solidFill>
                  <a:srgbClr val="002060"/>
                </a:solidFill>
              </a:rPr>
              <a:t>’ </a:t>
            </a:r>
            <a:r>
              <a:rPr lang="en-US" sz="2000" dirty="0">
                <a:solidFill>
                  <a:srgbClr val="002060"/>
                </a:solidFill>
              </a:rPr>
              <a:t>is the item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b="1" u="sng" dirty="0" smtClean="0">
                <a:solidFill>
                  <a:srgbClr val="002060"/>
                </a:solidFill>
              </a:rPr>
              <a:t>‘</a:t>
            </a:r>
            <a:r>
              <a:rPr lang="en-US" sz="2000" b="1" u="sng" dirty="0">
                <a:solidFill>
                  <a:srgbClr val="002060"/>
                </a:solidFill>
              </a:rPr>
              <a:t>name’ </a:t>
            </a:r>
            <a:r>
              <a:rPr lang="en-US" sz="2000" dirty="0">
                <a:solidFill>
                  <a:srgbClr val="002060"/>
                </a:solidFill>
              </a:rPr>
              <a:t>is the key 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b="1" u="sng" dirty="0">
                <a:solidFill>
                  <a:srgbClr val="002060"/>
                </a:solidFill>
              </a:rPr>
              <a:t>’</a:t>
            </a:r>
            <a:r>
              <a:rPr lang="en-US" sz="2000" b="1" u="sng" dirty="0" err="1">
                <a:solidFill>
                  <a:srgbClr val="002060"/>
                </a:solidFill>
              </a:rPr>
              <a:t>JafriCode</a:t>
            </a:r>
            <a:r>
              <a:rPr lang="en-US" sz="2000" b="1" u="sng" dirty="0">
                <a:solidFill>
                  <a:srgbClr val="002060"/>
                </a:solidFill>
              </a:rPr>
              <a:t>’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is the value 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Each item is separated with comma</a:t>
            </a:r>
          </a:p>
          <a:p>
            <a:pPr marL="342900" indent="-34290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We can access any key value : </a:t>
            </a:r>
            <a:r>
              <a:rPr lang="en-US" sz="2000" i="1" dirty="0" smtClean="0">
                <a:solidFill>
                  <a:srgbClr val="002060"/>
                </a:solidFill>
              </a:rPr>
              <a:t>print(Dictionary[‘name’]) </a:t>
            </a:r>
            <a:r>
              <a:rPr lang="en-US" sz="2000" dirty="0" smtClean="0">
                <a:solidFill>
                  <a:srgbClr val="002060"/>
                </a:solidFill>
              </a:rPr>
              <a:t># </a:t>
            </a:r>
            <a:r>
              <a:rPr lang="en-US" sz="2000" dirty="0" err="1" smtClean="0">
                <a:solidFill>
                  <a:srgbClr val="002060"/>
                </a:solidFill>
              </a:rPr>
              <a:t>JafriCode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23280" y="1509120"/>
              <a:ext cx="5438520" cy="3375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920" y="1499760"/>
                <a:ext cx="5457240" cy="33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When We Use Dictionary Data Structure To Store Data? 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If you want to store data of any object with key value pair, we used dictionary data structure to store data.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For example a object which have attributes or properties like object id, object name, object price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hen We used dictionary to store name of attributes and value of attributes.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When we want, it become easy to manage and easy to remember detail of any object that is need to be store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43800" y="1562760"/>
              <a:ext cx="3232800" cy="2340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4440" y="1553400"/>
                <a:ext cx="3251520" cy="23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45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When We Use Dictionary Data Structure To Store Data? 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When Object have different properties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When you want, it become easy to manage data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When you want, it become easy to search / modify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When you want to store complex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When you want to store data in key value pair</a:t>
            </a:r>
          </a:p>
        </p:txBody>
      </p:sp>
    </p:spTree>
    <p:extLst>
      <p:ext uri="{BB962C8B-B14F-4D97-AF65-F5344CB8AC3E}">
        <p14:creationId xmlns:p14="http://schemas.microsoft.com/office/powerpoint/2010/main" val="13423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What Is Key Value Pair?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Key value pair = Attribute of any object or entity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Key value pair means, we used attribute name and its value that become a item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</a:t>
            </a:r>
            <a:r>
              <a:rPr lang="en-US" b="1" u="sng" dirty="0" smtClean="0">
                <a:solidFill>
                  <a:srgbClr val="002060"/>
                </a:solidFill>
              </a:rPr>
              <a:t>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Dictionary = {</a:t>
            </a:r>
            <a:r>
              <a:rPr lang="en-US" dirty="0">
                <a:solidFill>
                  <a:srgbClr val="FFC000"/>
                </a:solidFill>
              </a:rPr>
              <a:t>‘name’:’ ’</a:t>
            </a:r>
            <a:r>
              <a:rPr lang="en-US" dirty="0" err="1">
                <a:solidFill>
                  <a:srgbClr val="FFC000"/>
                </a:solidFill>
              </a:rPr>
              <a:t>JafriCode</a:t>
            </a:r>
            <a:r>
              <a:rPr lang="en-US" dirty="0">
                <a:solidFill>
                  <a:srgbClr val="FFC000"/>
                </a:solidFill>
              </a:rPr>
              <a:t>’</a:t>
            </a:r>
            <a:r>
              <a:rPr lang="en-US" dirty="0">
                <a:solidFill>
                  <a:srgbClr val="002060"/>
                </a:solidFill>
              </a:rPr>
              <a:t>,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subj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’: ’Python’</a:t>
            </a: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‘name’:’ ’</a:t>
            </a:r>
            <a:r>
              <a:rPr lang="en-US" b="1" dirty="0" err="1">
                <a:solidFill>
                  <a:srgbClr val="002060"/>
                </a:solidFill>
              </a:rPr>
              <a:t>JafriCode</a:t>
            </a:r>
            <a:r>
              <a:rPr lang="en-US" b="1" dirty="0">
                <a:solidFill>
                  <a:srgbClr val="002060"/>
                </a:solidFill>
              </a:rPr>
              <a:t>’ </a:t>
            </a:r>
            <a:r>
              <a:rPr lang="en-US" dirty="0">
                <a:solidFill>
                  <a:srgbClr val="002060"/>
                </a:solidFill>
              </a:rPr>
              <a:t>is the item </a:t>
            </a:r>
            <a:r>
              <a:rPr lang="en-US" dirty="0" smtClean="0">
                <a:solidFill>
                  <a:srgbClr val="002060"/>
                </a:solidFill>
              </a:rPr>
              <a:t>(key value pair)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‘name’ </a:t>
            </a:r>
            <a:r>
              <a:rPr lang="en-US" dirty="0">
                <a:solidFill>
                  <a:srgbClr val="002060"/>
                </a:solidFill>
              </a:rPr>
              <a:t>is the key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’</a:t>
            </a:r>
            <a:r>
              <a:rPr lang="en-US" b="1" dirty="0" err="1">
                <a:solidFill>
                  <a:srgbClr val="002060"/>
                </a:solidFill>
              </a:rPr>
              <a:t>JafriCode</a:t>
            </a:r>
            <a:r>
              <a:rPr lang="en-US" b="1" dirty="0">
                <a:solidFill>
                  <a:srgbClr val="002060"/>
                </a:solidFill>
              </a:rPr>
              <a:t>’ </a:t>
            </a:r>
            <a:r>
              <a:rPr lang="en-US" dirty="0">
                <a:solidFill>
                  <a:srgbClr val="002060"/>
                </a:solidFill>
              </a:rPr>
              <a:t>is the value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Each item is </a:t>
            </a:r>
            <a:r>
              <a:rPr lang="en-US" dirty="0" smtClean="0">
                <a:solidFill>
                  <a:srgbClr val="002060"/>
                </a:solidFill>
              </a:rPr>
              <a:t>separated with </a:t>
            </a:r>
            <a:r>
              <a:rPr lang="en-US" dirty="0">
                <a:solidFill>
                  <a:srgbClr val="002060"/>
                </a:solidFill>
              </a:rPr>
              <a:t>comma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96640" y="1473480"/>
              <a:ext cx="9930240" cy="332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280" y="1464120"/>
                <a:ext cx="994896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6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Different Style to Create Dictionary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std</a:t>
            </a:r>
            <a:r>
              <a:rPr lang="en-US" dirty="0" smtClean="0">
                <a:solidFill>
                  <a:srgbClr val="002060"/>
                </a:solidFill>
              </a:rPr>
              <a:t> = {</a:t>
            </a:r>
            <a:r>
              <a:rPr lang="en-US" dirty="0" smtClean="0">
                <a:solidFill>
                  <a:srgbClr val="0070C0"/>
                </a:solidFill>
              </a:rPr>
              <a:t>‘s_id’:1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‘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s_name’:’John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FFC000"/>
                </a:solidFill>
              </a:rPr>
              <a:t>‘</a:t>
            </a:r>
            <a:r>
              <a:rPr lang="en-US" dirty="0" err="1" smtClean="0">
                <a:solidFill>
                  <a:srgbClr val="FFC000"/>
                </a:solidFill>
              </a:rPr>
              <a:t>s_course’:’Python</a:t>
            </a:r>
            <a:r>
              <a:rPr lang="en-US" dirty="0" smtClean="0">
                <a:solidFill>
                  <a:srgbClr val="FFC000"/>
                </a:solidFill>
              </a:rPr>
              <a:t>’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endParaRPr lang="en-US" b="1" u="sng" dirty="0" smtClean="0">
              <a:solidFill>
                <a:srgbClr val="002060"/>
              </a:solidFill>
            </a:endParaRPr>
          </a:p>
          <a:p>
            <a:r>
              <a:rPr lang="en-US" b="1" u="sng" dirty="0" smtClean="0">
                <a:solidFill>
                  <a:srgbClr val="002060"/>
                </a:solidFill>
              </a:rPr>
              <a:t>Example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We can also write as: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std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‘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s_id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’ : 1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s_name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’ : ’John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’, 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s_course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’ : ’Python’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8880" y="1893240"/>
              <a:ext cx="6394320" cy="374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520" y="1883880"/>
                <a:ext cx="641304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2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Calibri (Body)"/>
              </a:rPr>
              <a:t>Exercise 1 Related to Python Dictionary </a:t>
            </a:r>
            <a:endParaRPr lang="en-US" sz="36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1 : Write a Python Program To Create a Dictionary Which Display  Student Basic Information In This Format: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Id : 10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Name : Jafri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Course : Python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Address : ABC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Contact : 1233454569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0480" y="1562760"/>
              <a:ext cx="7009920" cy="5072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1553400"/>
                <a:ext cx="7028640" cy="50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6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38162</TotalTime>
  <Words>507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543</cp:revision>
  <dcterms:created xsi:type="dcterms:W3CDTF">2021-11-08T00:20:31Z</dcterms:created>
  <dcterms:modified xsi:type="dcterms:W3CDTF">2022-08-02T11:20:10Z</dcterms:modified>
</cp:coreProperties>
</file>