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66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18T01:02:32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13543 4762 0,'0'-24'31,"75"24"-15,98 0-16,150-50 16,-50 25-1,-50 0 1,0 1-1,-24-1 1,-26 0 0,-74 0-1,75 0 1,-99 25-16,-26 0 16,1 0-1,-1 0 1,1 0-1,-25 25 17,0 25-17,-1 24 1,-24 50-16,0 124 16,0 50-1,0 49 1,-49 199-1,-26 223 1,26 446 0,24-396-1,25-447 1,0-74-16,0 247 16,0 522-1,0-373 1,0-445-1,0-150 1,0-50 0,0-24 202,0 50-202,0 148 0,50 74-1,-1 26 1,50 198 0,-24 198-16,-26-396 15,-24-51 1,-25 1-1,0-25 1,0-49 0,0-75-1,-25-50 1,1-49 0,24 0-1,-50-25-15,-24 0 16,-1 25-1,-24-25 1,-124 0 0,24 0-1,1 0 1,-25-25 0,49-25-1,-124-99 1,125 75-1,24 24-15,50 26 16,-25-1 0,49 0-1,26 0 1,-1 25 0,25-25-1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16:16:35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27608 5730 0,'0'-25'46,"24"25"1,26 0-31,-25 0 15,0 0-15,-1 0-1,26 0 1,-25 0 0,24 0-1,1 0-15,0 0 16,24 0 0,-24 0-1,-25 25 1,24-25-1,1 0 1,198 0 0,-50 0-1,-24 0 1,-75-25 0,-25 25-1,1 0 1,-25-25-16,-1 25 15,50-25 1,-24 25 0,-50-24-1,-1 24 17,1 0 14,0 0 48</inkml:trace>
  <inkml:trace contextRef="#ctx0" brushRef="#br0" timeOffset="7131.3405">22944 7764 0,'25'0'62,"0"0"-46,49 0-1,50 0 1,25 0 0,0 25-1,0-1 1,49-24-16,26 50 16,-26-50-1,75 50 1,-124-50-1,-1 0 1,-23 0 0,-51-25-1,25-25 1,-49 25 0,-25 25-1,-1-24-15</inkml:trace>
  <inkml:trace contextRef="#ctx0" brushRef="#br0" timeOffset="11912.8673">5581 8533 0,'0'-25'47,"25"25"15,49 25-46,1 0-1,-51-25-15,26 24 16,25-24 15,-1 0-15,-24 0-1,49 0 1,-25 0 0,75 0-1,0 0 1,-75 0 0,-24 0-1,-1 0 1,1 0-1,0 0 1,-26 0 0,51 0-1,-25 0-15,74-24 16,-50-1 15,-24 0-31,-1 25 16,-24 0-1,25 0 17,-1-25-17,-24 25 1,0-25 0</inkml:trace>
  <inkml:trace contextRef="#ctx0" brushRef="#br0" timeOffset="30715.6891">9029 9773 0,'50'0'110,"-1"0"-95,1 0 1,-25 0 0,-1 0-1,1 0-15,0 0 16,25 0 0,24 0-1,0 0 1,-24 0-1,24 0 17,-24 0-32,-25 0 15,0 0 1,-1 0 0,1 0 15,0 0 0,0 0 16,0 0 0,-1 0 15,-24 25-46,25-25 15,0 0 0,0 0 1,-25 25 202</inkml:trace>
  <inkml:trace contextRef="#ctx0" brushRef="#br0" timeOffset="47170.1971">3572 12303 0,'74'0'94,"1"0"-79,222-25 1,-73 1-1,48 24 1,-123-25 0,75 25-1,-51 0 1,-24 0 0,25 0-1,-26 0 1,-24 0-1,100 0 1,-26 0 0,-49 0-16,-50 0 15,0 0 1,-24 0 0,24-25-1,0 0 1,-24 0-1,-1 25 17,-24 0-32,-1 0 62,-24 0-31</inkml:trace>
  <inkml:trace contextRef="#ctx0" brushRef="#br0" timeOffset="65269.7885">6127 14635 0,'25'0'47,"24"0"-32,1 0 1,-1 0 15,-24 0-31,0 0 16,25 0 0,-1 0-1,-24 0 1,0 0-1,0 0 1,-1 0 0,26 0-1,24 0 1,1 0 0,-1 0-1,-24 0 1,0 0-1,-26 0 1,1 0 0,50 0-1,-26 0 1,1 0 0,-25 0-1,24 0 1,26 0-1,-26 0 1,1-25 0,-1 25-1,1 0 1,74-25 0,-50 0-1,-49 25 1,0-24-1,25 24 1,-1 0 0,1 0-1,-1 0 1,1 0 0,25 0-1,-26 0 1,1 0-1,-25 0 1,24 0 0,-24 0-1,0 0 1,0 0 0,-1 0-1,1 0-15,0 0 31,0 0-15,0 0 62</inkml:trace>
  <inkml:trace contextRef="#ctx0" brushRef="#br0" timeOffset="70263.3554">9823 14660 0,'0'-25'31,"49"25"16,26 0-31,-26 0-1,-24 0 1,0 0-1,25 0 1,24 0 0,-24 0-1,24 0 1,149 0 0,-24 0-1,-26 0 1,-49 0-1,50 0 1,-50 0 0,-50 0-1,26 0-15,-26 0 16,0 0 0,26 0-1,-26 0 1,25 25-1,-49-25 1,24 0 0,-49 24-1,0-24 1,0 0 0,-1 0-1,1 25 16,0-25 1,0 0 280,25 0-296,-1 0-1,1 0 1,24 0 0,1 0-1,-1 0 1,-49 0-16,24 0 16,-24 0 30,50 0-30,-51 0 0,26 0-1,0 0 1,24 0 0,-24 0-1,-1 0 1,26 0-1,-51 0 1,26 0 0,0 0-1,-1 0 1,1 0 0,24 0-1,1 0 1,-50 0-1,-1 0 1,1 0-16,0 0 16,0 0-1,0 0 220,24 0-220,26-25 1,73 1 0,51-1-1,-75 25-15,-25-25 16,-24 25 15,24 0-31,-25 0 16,25-25-1,1 25 1,-1 0 0,99-25-1,-123 25 1,-1-24-1,-24 24 1,-26 0 15,1 0 1</inkml:trace>
  <inkml:trace contextRef="#ctx0" brushRef="#br0" timeOffset="71764.7895">18430 13196 0,'25'0'31,"-25"25"-16,0 0 1,24 74-16,-24-49 16,25-1-1,-25 1 1,25-25 0,-25-1-1,0 1 16,25-25-15,-25 25 15,25-25 1,24 0-17,26-25 1,49-24-1,149-100 1,-75 0 0,-49 74-1,-50 26-15,0-26 32,1 26-32,-51 24 15,26-25 16,-1 26-15,-24 24 0,-26-25-1,1 25-15,0 0 78</inkml:trace>
  <inkml:trace contextRef="#ctx0" brushRef="#br0" timeOffset="84678.946">17214 14536 0,'25'0'15,"0"0"32,0 0-31,0 0 15,24-25 16,1 25-31,-25 0-1,-1 0 1,125-25 15,-25 0-15,25 0-16,-50 1 15,1-1 1,-26 25 0,0 0 15,-49 0-31,25 0 15,-25 0 1,-1 0 0,26 0 15,0 0 0,-26 0-15,26 0-1,0 0 1,-25 25 0,-1-25 15,-24 24-15,25-24-1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6T16:25:15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6871 4986 0,'0'25'125,"0"24"-125,0-24 16,0 0-1,0 0 16,25-25 48,0 0-64,-1 0 1,1-25-1,25 0 1,24-49 0,125-75-1,-1 25 1,-24 0-16,-50 49 16,0 1-1,-50-1 1,-24 75-1,24-49 1,1 24 0,-51 25-1,1-25 1,0 25 0</inkml:trace>
  <inkml:trace contextRef="#ctx0" brushRef="#br0" timeOffset="5002.7765">9897 6028 0,'50'0'62,"-26"0"-46,26 0 0,0 0-1,-25 0 17,24 0-1,26 0-16,-26 0 1,26 0 0,24 0-1,124-25 1,-25 25 0,-74 0-1,-24 0 1,-26 0 15,-24 0-31,-1 0 16,26 0-1,-50 0 1,-1 0 0,1 0-16,0 0 15,0 0 16,74 0 235,-49 0-250,-1 0-1,50 0 1,25 0 0,25 0-1,-50 0-15,100 0 16,-25 0-1,-75-25 1,0 25 0,50-25-1,-100 0 1,1 25 0,0 0-1,-26 0 1,26 0-1,0 0 376,-26 0-375,26 0-1,0 0 1,-1 0 15,1 0-15,0 0-1,-1 0 1,26 0 0,-1 0-1,-24 0 1,-1 0 0,1 0-1,-1 0 1,75 0-1,-24 0 1,-26 0 0,-24 0-1,-1 0 1,1 0-16,-1 0 31,-24 0-31,25 0 16,-25 0-1,0 0 1,49 0 0,-24 0-1,-26 0 1,1 0 31,0 0 15,25 0 220,-26 0-267,26 0 1,0 0-1,-26 0 1,26 0 0,-25 0-1,0 0 1,-1 0 15,26 0-15,-25 0 31,24 0-47,-24 0 15,0 0 1,0 0 0,0 0-1,-1 0 1,1 0 15,0 0-15,0 0-1,0 0 1,-1 0 0,1 0 15,0 0 0,0 0-15,0 0 31,0 0-16,-1 0-16,1 0 79</inkml:trace>
  <inkml:trace contextRef="#ctx0" brushRef="#br0" timeOffset="7333.3713">17066 5978 0,'74'0'109,"75"0"-93,0 0 0,24 0-1,150 0 1,-75 0 0,-50 0-1,1 0 1,-50 0-1,99 0 1,-100 0 0,-73 0-1,-1 0 1,1 0 0,-51 0 15,51 0 328,-50 0-343,-1 0-1,26 0 32,-25 0-31,0 0 0,0 0-1</inkml:trace>
  <inkml:trace contextRef="#ctx0" brushRef="#br0" timeOffset="13258.6357">6995 7863 0,'0'-25'16,"198"0"30,75 1-30,50 24 0,49 0-1,124 0 1,-174 0 0,-24 0-1,-50 0 1,0 49-1,-25-24 1,-74-25 0,50 25-1,-1-25 1,25 25 0,-99-1-1,-49-24 1,-1 0-1,-49 0 1,49 0 0,-49 0 187,74 0-188,100 0 1,24-24 0,124-1-1,-24 25 1,-125-25 0,1 25-1,-26 0 1,1 0-1,173 0 1,-99 0 0,-49 0-1,-75 0 1,-50 0 0,-49 0-1,0 0 1</inkml:trace>
  <inkml:trace contextRef="#ctx0" brushRef="#br0" timeOffset="16024.6724">20117 8037 0,'24'0'31,"1"0"0,50-25 1,49-25-17,347 1-15,-99-26 16,-50 50 15,-49 1-31,0 24 31,-74 0-15,-100 0-16,-25 0 16,1 0-1,-1 0 1,-49 0 0,24 0-1,-24 0 16,50 0 204,-26 24-220,26 1 1,-1-25 0,-49 25-1,0-25 1,0 0 0,-1 0-1,1 0 1,0 0 15,0 0 0,24 0-15,1 0 0,24 0-1,-24 0 1,-25 0-1,24 0 1,-24 0 0,0 0-1,0 0 1,0 0 0,-1 0-1,1 0 1,0 0-1,0 0 1,0 0 47</inkml:trace>
  <inkml:trace contextRef="#ctx0" brushRef="#br0" timeOffset="17625.0664">25648 5680 0,'0'0'0,"-25"0"15,-24 0 1,-26 0 0,1 0-1,-1 0 1,-24 25 0,25-25-1,-1 25 1,-49 0-1,-49 24 1,-1-24 0,50 25-1,-25-1 1,-99 26 0,50 24-1,24-25 1,50 1-1,0-1 1,74-74 0,-49 99-1,25-49 1,-25 74 0,49 0-1,-24-50 1,49-24-1,25 0 1,-25-25 0,25-1-1,0 1 17</inkml:trace>
  <inkml:trace contextRef="#ctx0" brushRef="#br0" timeOffset="18633.7521">22944 6672 0,'-24'0'62,"-1"75"-46,0-1 0,0 26-1,0 73 1,25-74 0,0-24-1,0-1 1,0 1-1,0-51 1,25-24 31,25 0 0,24 0-32,100-74 1,24-75 0,1 0-1,49-24 1,-124 98 0,-75 26-1,-24 24 1,0 25-1,25-25 17,-50-25-17,24 50 1</inkml:trace>
  <inkml:trace contextRef="#ctx0" brushRef="#br0" timeOffset="32808.791">9798 9798 0,'0'-25'31,"25"25"32,49 0-48,25 0 1,-24 0 0,49 0-1,173 0 1,1 0-1,0 0 1,-75 0-16,50 0 16,74 0-1,-49 0 1,-100 0 0,-99 0-1,-24 0 1,-26 0-1,51 0 267,-26 0-267,50 0 1,0 0-16,174 0 16,-1 0-1,1 0 1,-75 0-1,50-25 1,-149 25 0,-25 0-1,-24 0 1,-50 0 0,24 0-1,1 0 1,24 0-1,-24 0 1,74 0 0,-75 0-1,26 0 1,-26 0 0,-24 0-1,25 0 1,-25 0-1,0 0 1,-1 0 0,26 0 265,24 0-265,125 0-1,24 0 1,-25 0-1,26 0 1,123 0 0,-198 0-1,-25 25 1,-25-25 0,-25 0-1,50 0 1,25 25-1,-49-25 1,-26 0 0,25 0-1,-24 0-15,-26 0 16,-24 0 0,25 0-1,-1 0 1,1 0-1,-1 0 1,-24 0 0,0 0-1,0 0 32,-25 25 516</inkml:trace>
  <inkml:trace contextRef="#ctx0" brushRef="#br0" timeOffset="47256.1887">13097 8632 0,'0'25'78,"0"0"-62,0-1-1,0 26 1,0-25 15,0 0 1,0-1-1,74-24 63,-24 0-94,24 0 31,-24-24-31,99-51 15,-75 26 1,-24 49 0,-1-50-1,26 25 1,-50 25 0,-1-25 15</inkml:trace>
  <inkml:trace contextRef="#ctx0" brushRef="#br0" timeOffset="53942.2325">20290 11633 0,'75'0'109,"-26"0"-93,26 0 0,-26 0-16,26 0 31,49 0-16,173 0 1,-24 0 0,-99 0-1,-50 0-15,-25 0 16,0 0 0,1 0-1,-26 0 1,0 0-1,75 0 17,-25-24-32,50-1 15,-1 0 1,1 0 0,-25 0-1,49 1 1,-74 24-1,0-25 1,-49 25 0,-1-25-1,-24 25 1,-1 0 0,1 0 62,74 0 172,-25 0-235,1 0 1,-1 0 0,25 0-1,74 0-15,-74 0 16,25 0-1,-25 0 1,-25 0 0,100 0-1,-50 0 1,-50 0 0,0 25-1,0-25 1,-49 25-1,24-25 1,-49 0 0,49 0-1,-24 0 1,0 0 0,-1 24-1,1-24 1,24 0-1,-24 0 1,-25 0 0,0 0-1,-1 0 48,-24 25 140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02:03:25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17438 6201 0,'0'-25'16,"0"1"15,49-1-15,75 25-1,75 0 1,49 0-16,49 0 16,100 0-1,-173 0 1,-100 0-1,-50 0 1,0 0 0,-24 0-1,-25 0 1,0 0 0,24 0-16,-24 0 31,-75 0 188,-24 0-219,24 0 15,-24 0 1,-25 0-1,24 0 1,26 0 0,-1 0-16,-24 0 15,49 0 1,0 0 0,0 0-1,50 0 79,0 0-78,49-25-1,1 25-15,98 0 16,-73 0-1,-26 0 1,-24 0 0,-1 0-1,-24 0 1,25 0-16,-26 0 16,26 0-1,-25 0 1,49 0-1,-24 0 1,-25 0 0,24 0-1,-24 0 1,0 0 46,-25 25 251,-25-25-126</inkml:trace>
  <inkml:trace contextRef="#ctx0" brushRef="#br0" timeOffset="936.6244">21630 4589 0,'0'0'0,"-25"-25"16,-25 0-1,1 25 1,-26 0-16,1-25 15,-1 25 1,-24 0 0,25-24-1,-1 24 1,51 0-16,-26 0 16,25 0-1,-24 0 1,24 0-1,0 0 1,-25 49-16,1-24 16,-1 25-1,0-26 1,-24 1 0,49 0-1,0-25 1,25 25-1,0 0 1,-24-1 0,24 1 15,-25-25-15,25 25-1,-25-25 1,0 25-1</inkml:trace>
  <inkml:trace contextRef="#ctx0" brushRef="#br0" timeOffset="1769.3508">20389 4539 0,'0'25'47,"0"25"-31,0 24-16,0 0 16,0 1-1,0-50 1,0 0-1,0-1 1,0 1 0,25-25 77,0 0-93,25 25 32,-26-25-17,1 0 1,0 0 0,0 0-1,0 0 1,-1 0-1,1 0 1,0 0 15</inkml:trace>
  <inkml:trace contextRef="#ctx0" brushRef="#br0" timeOffset="3090.3045">26343 5978 0,'24'-25'63,"1"25"-48,50 0 1,-1 0 0,25 0-16,0 0 15,-24 0 1,-26 0 0,1 0-1,-25 0 16</inkml:trace>
  <inkml:trace contextRef="#ctx0" brushRef="#br0" timeOffset="6104.7546">13271 6424 0,'0'25'79,"0"0"-64,0 25 1,0-1-16,24-24 15,-24 0 1,25 0 15,0-25 1,0 0-1,24 0-16,75 0 1,149-149 0,174-50-1,74-49 1,-199 75-16,-74-1 16,-74 75-1,-50 49 1,49-24-1,-98 49 1,-50 0 0,-1 25-1,-24 25 188,-24-25-187,24 25 15,-25-25 1,25 25-32,-25-25 46,25 24-30,-25 1 0,0-25 15,25 25-31,-24-25 16,-1 0-1,25 25 1,-25-25-1,0 0 64,25 25-64</inkml:trace>
  <inkml:trace contextRef="#ctx0" brushRef="#br0" timeOffset="7676.8856">22076 7392 0,'0'25'47,"0"49"-31,0 50-1,0 0 1,0 99 0,0-74-1,0-99-15,0-25 16,0-1-1</inkml:trace>
  <inkml:trace contextRef="#ctx0" brushRef="#br0" timeOffset="8352.5827">22771 7913 0,'49'0'94,"274"0"-78,24-25-1,100 25 1,-100-50-1,-124 50 1,-99 0-16,0 0 16,-74 0-1,-1 0 1,1 0 0,-25 0-1</inkml:trace>
  <inkml:trace contextRef="#ctx0" brushRef="#br0" timeOffset="9049.1009">26467 7367 0,'0'50'63,"0"24"-48,24-24 1,-24-1 0,25-24-16,-25 25 15,0-26 1,25 1 31</inkml:trace>
  <inkml:trace contextRef="#ctx0" brushRef="#br0" timeOffset="10047.8512">26888 7367 0,'-25'0'94,"25"25"-79,0 0 16,25 24 1,25-49-17,24 25 1,-24-25 0,0 0-1,-26 25 1,26-25-1,-25 0 1,0 0 0,-25-25 46,-50 0-15,25 0-31,0 25-16,-24 0 15,24-24 1,-25 24 0,25 0-1,-24-25 1,24 25-1,0 0 1,0 0 0,1 0-1,-1 0 17</inkml:trace>
  <inkml:trace contextRef="#ctx0" brushRef="#br0" timeOffset="11181.8293">28352 7218 0,'0'25'125,"0"0"-109,0 24 15,0-24 0,25-25-15,-25 25 0,24 0-1,1 0 1,0-25 15,0 0-15,0 0-1,-1 0 32,1-50-16,-25 25 1,0-24-1,0 24 0,-25 0-15,1 0-1,-26 25-15,25-25 16,0 1 0,1 24-1,-1-25 1,0 25 0,-25 0-1,26 0 16,-1 0-15,0 0 15</inkml:trace>
  <inkml:trace contextRef="#ctx0" brushRef="#br0" timeOffset="13210.2635">26516 8210 0,'0'50'78,"0"49"-63,0-24 1,0 24 0,0 25-1,0-25 1,0 25-16,0-50 31,0 26-31,0-26 16,0-24-1,0-1 1,0-24 0,0 50-1,0-51-15,0 26 16,0 49-1,0-24 1,25-26 0,-25-24-1,0 0-15</inkml:trace>
  <inkml:trace contextRef="#ctx0" brushRef="#br0" timeOffset="14284.9825">26268 9624 0,'0'25'94,"0"0"-79,25 24-15,49 75 16,-24-49 0,-50-26 15,50-24-31,-50 0 15,24 0 1,1 0-16,-25 0 16,25-1-1,25-24 17,-26 0-1,26 0-16,-25 0 1,24-24 0,-24-1-16,25-25 15,74-99 1,0 0 0,-50 50-1,-49 0 1,50 0-1,-26 24 1,-24 26 0,49-50-16,-49 74 15,0-25 1,0 50 0,-25-25 15</inkml:trace>
  <inkml:trace contextRef="#ctx0" brushRef="#br0" timeOffset="15783.0605">26715 11757 0,'0'0'0,"-25"0"63,25 50-1,0-25-46,0 0-1,0-1 1,0 1 0,0 0 15,25 0-16,-1 0 1,51-25 0,-50 0-1,-1 0 17,1 0-17,0 0 16,-25-25-31,0 0 16,0 0 0,0 0 15,0-24-15,0-1-1,0 25 1,0-24-1,-25-1 1,-24 50 0,24 0-1,0 0 1,0 0 0,0 0-1,1 0 1,-26 0-1,50 25 1,-25-25 0,25 25-1</inkml:trace>
  <inkml:trace contextRef="#ctx0" brushRef="#br0" timeOffset="16867.8174">27558 11807 0,'-25'0'15,"0"0"16,-49 0-15,49 0 15,25 25-15,-25-25 0,25 25-16,0-1 31,0 1-16,0 0 1,0 0 0,0 24-1,25-24 1,0 0 0,0-25-1,0 25 1,-1-25-1,-24 25 1,25-25 0,0 0 15,0 0-15,-25-25-16,25 0 31,-25-49-16,24-1 1,-24-24 0,0 0-1,0 24-15,0 1 16,0 49 0,0 0-1,0-24 1,0 24-1,0 0-15,0 0 16</inkml:trace>
  <inkml:trace contextRef="#ctx0" brushRef="#br0" timeOffset="18391.1094">28253 12328 0,'-25'-50'31,"0"50"-16,0-49 1,0 49 0,1-25-1,-1 25 1,0 0 0,0 0 15,0 0-16,0 0 1,1 0 0,-26 50-1,-24 24 1,49-49 0,0 24-1,0 1 1,25-25-1,-25 0-15,25 24 16,0 1 0,0-25 15,25-25 0,0 24-15,25-24-1,-1 0-15,-24 0 16,0 0 0,0 0-1,24 0 1,1 0 0,-25-49-1,74-50 1,-74 49-1,0-24 1,-1 24 0,-24 0-16,25-24 15,0-149 1,0 49 0,-25 50-1,0 50 1,0 24-1,0 0 1,0 26 0,0-26-1,0 0-15,0 26 16,0-26 0,0 25-1,0-24 1,0-1-1,0 25 1,0 50 62,0 25-47,0-26-15,-25 26 0,25 24-1,0 1 1,-25 49-16,25-25 16,-25 25-1,25-25 1,0-24-1,0-26 1,0-24 0,0 0-1,0 0 1,25-25 46</inkml:trace>
  <inkml:trace contextRef="#ctx0" brushRef="#br0" timeOffset="18981.5012">24780 14263 0,'0'74'78,"0"50"-63,0-49 1,0-26 0,0 1-1,0-25 32,25-25-47</inkml:trace>
  <inkml:trace contextRef="#ctx0" brushRef="#br0" timeOffset="19808.207">25375 14238 0,'50'0'110,"-25"0"-95,24 0 1,-49 25 46,0-1-30,0 1 15,0 0-16,0 50-16,0-51 1,0 26 0,25-50 46,-25 25-46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17T02:07:57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16197 5953 0,'50'0'78,"24"0"-62,51 0-1,23 0-15,26 0 16,74 0-1,-25 0 1,-24 0 0,-26 0-1,51 0 1,-51 0 0,-24 0-1,-25 0-15,-25 0 16,-24 25-1,-1-25 1,-24 0 0,-1 0-1,-24 0 1,25 0 0,-1 0 171,26 0-171,24 0-1,50 0 1,99 0 0,0 0-1,99 0 1,-124 0-1,-123 0-15,-26 0 16,-49 0 0,24 0-1,26 0 1,49 0 0,-50 0-1,1 0 1,24 0-16,-49 0 15,-1-25 1,1 25 0,-25 0-1,-1 0 1,1 0 0,0-25-1,99 25 204,50 0-203,24 0-1,-49 0 1,25 0-1,123-24 1,-98-1-16,-1 0 16,-49 25-1,-25-25 1,0 25 0,-50 0-1,-24 0 1,49 0-1,-49 0 1,-1 0-16,-24 0 16,0 0-1,0 0 1,0 0 0,-1 0 15,1 0 0,0 0 32,0 0-48</inkml:trace>
  <inkml:trace contextRef="#ctx0" brushRef="#br0" timeOffset="5805.0991">5978 7615 0,'25'0'156,"24"0"-140,1 0-1,-25 0 1,0 0-1,49 0-15,-49 0 16,0 0 0,24 0-1,1 0 1,-25 0 0,-1 0-1,1 0 16,-25 25 48</inkml:trace>
  <inkml:trace contextRef="#ctx0" brushRef="#br0" timeOffset="13053.3987">9525 7541 0,'0'-25'47,"50"25"-16,-26 0-15,26 0 15,-25 0 0,0 0-15,49 0-16,25 0 15,0 0 1,26 0 0,-26 0-1,-25 0 1,-24 0 0,24 0-1,-24 0 1,-25 0-1,-1 0-15,1 0 16,0 0 297,25 0-298,-1 0 1,1 0-1,24 0 1,1 0-16,24 0 16,-25 0-1,1 0 1,-26 0 0,1 0-1,24 0 1,26 0-1,-26 0 1,0 0 0,1 0-16,-26 0 15,26 0 1,-26 0 0,1 0-1,-25 0 1,0 0-1,-1 0 17,1 0-1,0 0 485,0 0-516,0 0 15,-1 25 1,51-25-1,-1 0 1,1 0 0,24 0-1,-49 0-15,24 0 16,0 0 0,-24 0-1,24 0 1,-49 0-1,0 0 1,0 0-16</inkml:trace>
  <inkml:trace contextRef="#ctx0" brushRef="#br0" timeOffset="15351.0993">16768 8136 0,'0'-25'16,"0"0"15,25 25 16,0 0-32,24 0 1,1 0-16,49 0 16,-49 0-1,24 0 1,-24 0 0,24 0-1,-24 0 1,49 0-1,0 0 1,124 0-16,-99 0 16,-24 0-1,-51 0 1,1 0 0,-25 0-1,24 0 1,-24 0-1,0 25 1,0-25-16,-1 0 31,1 0 16,-25 25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Python SET </a:t>
            </a:r>
            <a:r>
              <a:rPr lang="en-US" sz="2400" b="1" dirty="0" smtClean="0">
                <a:solidFill>
                  <a:srgbClr val="002060"/>
                </a:solidFill>
                <a:latin typeface="Calibri (Body)"/>
              </a:rPr>
              <a:t>Comprehension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w</a:t>
            </a:r>
            <a:r>
              <a:rPr lang="en-US" sz="2400" b="1" dirty="0" smtClean="0">
                <a:solidFill>
                  <a:srgbClr val="002060"/>
                </a:solidFill>
                <a:latin typeface="Calibri (Body)"/>
              </a:rPr>
              <a:t>ith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Calibri (Body)"/>
              </a:rPr>
              <a:t>Examples</a:t>
            </a:r>
            <a:endParaRPr lang="en-US" sz="24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74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Python </a:t>
            </a: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SET Comprehension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Python SET comprehension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Why need Comprehension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SET Comprehension Syntax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SET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Comprehension Example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1 and solution </a:t>
            </a:r>
            <a:endParaRPr lang="en-US" b="1" dirty="0">
              <a:solidFill>
                <a:srgbClr val="002060"/>
              </a:solidFill>
              <a:latin typeface="Calibri (Body)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Problem </a:t>
            </a:r>
            <a:r>
              <a:rPr lang="en-US" b="1" dirty="0">
                <a:solidFill>
                  <a:srgbClr val="002060"/>
                </a:solidFill>
                <a:latin typeface="Calibri (Body)"/>
              </a:rPr>
              <a:t>1 and solution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74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75480" y="1625040"/>
              <a:ext cx="875520" cy="4197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6120" y="1615680"/>
                <a:ext cx="894240" cy="42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Python SET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Comprehension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What is Comprehension?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create a sequence from a given sequence is called comprehension.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Sequence means list, tuple, string and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also create a new dictionary from existing dictionary.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sequence allow comprehension but some not.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Why need of Comprehension?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Simple way to create new sequence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Filtering &amp; 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line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Fastest way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SET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Comprehension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Python </a:t>
            </a:r>
            <a:r>
              <a:rPr lang="en-US" dirty="0" smtClean="0">
                <a:solidFill>
                  <a:srgbClr val="002060"/>
                </a:solidFill>
              </a:rPr>
              <a:t>set comprehension </a:t>
            </a:r>
            <a:r>
              <a:rPr lang="en-US" dirty="0">
                <a:solidFill>
                  <a:srgbClr val="002060"/>
                </a:solidFill>
              </a:rPr>
              <a:t>means, creating a new </a:t>
            </a:r>
            <a:r>
              <a:rPr lang="en-US" dirty="0" smtClean="0">
                <a:solidFill>
                  <a:srgbClr val="002060"/>
                </a:solidFill>
              </a:rPr>
              <a:t>set </a:t>
            </a:r>
            <a:r>
              <a:rPr lang="en-US" dirty="0">
                <a:solidFill>
                  <a:srgbClr val="002060"/>
                </a:solidFill>
              </a:rPr>
              <a:t>from </a:t>
            </a:r>
            <a:r>
              <a:rPr lang="en-US" dirty="0" smtClean="0">
                <a:solidFill>
                  <a:srgbClr val="002060"/>
                </a:solidFill>
              </a:rPr>
              <a:t>another </a:t>
            </a:r>
            <a:r>
              <a:rPr lang="en-US" dirty="0" err="1" smtClean="0">
                <a:solidFill>
                  <a:srgbClr val="002060"/>
                </a:solidFill>
              </a:rPr>
              <a:t>iterabel</a:t>
            </a:r>
            <a:r>
              <a:rPr lang="en-US" dirty="0" smtClean="0">
                <a:solidFill>
                  <a:srgbClr val="002060"/>
                </a:solidFill>
              </a:rPr>
              <a:t> object like list, range function etc.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 the basis of condition we can create a new </a:t>
            </a:r>
            <a:r>
              <a:rPr lang="en-US" dirty="0" smtClean="0">
                <a:solidFill>
                  <a:srgbClr val="002060"/>
                </a:solidFill>
              </a:rPr>
              <a:t>set </a:t>
            </a:r>
            <a:r>
              <a:rPr lang="en-US" dirty="0">
                <a:solidFill>
                  <a:srgbClr val="002060"/>
                </a:solidFill>
              </a:rPr>
              <a:t>from created (given) </a:t>
            </a:r>
            <a:r>
              <a:rPr lang="en-US" dirty="0" smtClean="0">
                <a:solidFill>
                  <a:srgbClr val="002060"/>
                </a:solidFill>
              </a:rPr>
              <a:t>set or other </a:t>
            </a:r>
            <a:r>
              <a:rPr lang="en-US" dirty="0" err="1" smtClean="0">
                <a:solidFill>
                  <a:srgbClr val="002060"/>
                </a:solidFill>
              </a:rPr>
              <a:t>iterable</a:t>
            </a:r>
            <a:r>
              <a:rPr lang="en-US" dirty="0" smtClean="0">
                <a:solidFill>
                  <a:srgbClr val="002060"/>
                </a:solidFill>
              </a:rPr>
              <a:t> object.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filter a old </a:t>
            </a:r>
            <a:r>
              <a:rPr lang="en-US" dirty="0" smtClean="0">
                <a:solidFill>
                  <a:srgbClr val="002060"/>
                </a:solidFill>
              </a:rPr>
              <a:t>set </a:t>
            </a:r>
            <a:r>
              <a:rPr lang="en-US" dirty="0">
                <a:solidFill>
                  <a:srgbClr val="002060"/>
                </a:solidFill>
              </a:rPr>
              <a:t>to get required elements / items to store in a new </a:t>
            </a:r>
            <a:r>
              <a:rPr lang="en-US" dirty="0" smtClean="0">
                <a:solidFill>
                  <a:srgbClr val="002060"/>
                </a:solidFill>
              </a:rPr>
              <a:t>set.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is fastest way and one line code to create new </a:t>
            </a:r>
            <a:r>
              <a:rPr lang="en-US" dirty="0" smtClean="0">
                <a:solidFill>
                  <a:srgbClr val="002060"/>
                </a:solidFill>
              </a:rPr>
              <a:t>set </a:t>
            </a:r>
            <a:r>
              <a:rPr lang="en-US" dirty="0">
                <a:solidFill>
                  <a:srgbClr val="002060"/>
                </a:solidFill>
              </a:rPr>
              <a:t>from given </a:t>
            </a:r>
            <a:r>
              <a:rPr lang="en-US" dirty="0" smtClean="0">
                <a:solidFill>
                  <a:srgbClr val="002060"/>
                </a:solidFill>
              </a:rPr>
              <a:t>set </a:t>
            </a:r>
            <a:r>
              <a:rPr lang="en-US" dirty="0">
                <a:solidFill>
                  <a:srgbClr val="002060"/>
                </a:solidFill>
              </a:rPr>
              <a:t>on the basis of some condition.</a:t>
            </a:r>
          </a:p>
          <a:p>
            <a:r>
              <a:rPr lang="en-US" b="1" dirty="0">
                <a:solidFill>
                  <a:srgbClr val="002060"/>
                </a:solidFill>
              </a:rPr>
              <a:t>Syntax 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newSet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  <a:r>
              <a:rPr lang="en-US" dirty="0" smtClean="0">
                <a:solidFill>
                  <a:srgbClr val="FFC000"/>
                </a:solidFill>
              </a:rPr>
              <a:t>expression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sequence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85920" y="2027160"/>
              <a:ext cx="9322920" cy="3268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6560" y="2017800"/>
                <a:ext cx="9341640" cy="32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1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SET Comprehension Syntax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newSet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  <a:r>
              <a:rPr lang="en-US" dirty="0" smtClean="0">
                <a:solidFill>
                  <a:srgbClr val="FFC000"/>
                </a:solidFill>
              </a:rPr>
              <a:t>expression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sequence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newSet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  <a:r>
              <a:rPr lang="en-US" dirty="0" smtClean="0">
                <a:solidFill>
                  <a:srgbClr val="7030A0"/>
                </a:solidFill>
              </a:rPr>
              <a:t>expression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for item/element in sequence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if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statement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newSet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{expression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statement else statement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for item/element 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sequence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newSet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  <a:r>
              <a:rPr lang="en-US" dirty="0" smtClean="0">
                <a:solidFill>
                  <a:srgbClr val="FFC000"/>
                </a:solidFill>
              </a:rPr>
              <a:t>expression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for item/element in sequence </a:t>
            </a:r>
            <a:r>
              <a:rPr lang="en-US" dirty="0">
                <a:solidFill>
                  <a:srgbClr val="7030A0"/>
                </a:solidFill>
              </a:rPr>
              <a:t>nested if </a:t>
            </a:r>
            <a:r>
              <a:rPr lang="en-US" dirty="0" smtClean="0">
                <a:solidFill>
                  <a:srgbClr val="7030A0"/>
                </a:solidFill>
              </a:rPr>
              <a:t>statement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73560" y="1544760"/>
              <a:ext cx="6974280" cy="2643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4200" y="1535400"/>
                <a:ext cx="6993000" cy="26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9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SET Comprehension Example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lst = [3, 1, 5, 6, 7, 8, 9, 0]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set1 </a:t>
            </a:r>
            <a:r>
              <a:rPr lang="en-US" dirty="0">
                <a:solidFill>
                  <a:schemeClr val="accent1"/>
                </a:solidFill>
              </a:rPr>
              <a:t>= </a:t>
            </a:r>
            <a:r>
              <a:rPr lang="en-US" dirty="0" smtClean="0">
                <a:solidFill>
                  <a:schemeClr val="accent1"/>
                </a:solidFill>
              </a:rPr>
              <a:t>{x+1 </a:t>
            </a:r>
            <a:r>
              <a:rPr lang="en-US" dirty="0">
                <a:solidFill>
                  <a:schemeClr val="accent1"/>
                </a:solidFill>
              </a:rPr>
              <a:t>for x in lst }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# simple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lst </a:t>
            </a:r>
            <a:r>
              <a:rPr lang="en-US" dirty="0">
                <a:solidFill>
                  <a:srgbClr val="002060"/>
                </a:solidFill>
              </a:rPr>
              <a:t>= [‘yellow', ‘pink', ‘gray', ‘white', ‘black']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new_set2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{x </a:t>
            </a:r>
            <a:r>
              <a:rPr lang="en-US" dirty="0">
                <a:solidFill>
                  <a:srgbClr val="002060"/>
                </a:solidFill>
              </a:rPr>
              <a:t>for x in names if ‘a' in </a:t>
            </a:r>
            <a:r>
              <a:rPr lang="en-US" dirty="0" smtClean="0">
                <a:solidFill>
                  <a:srgbClr val="002060"/>
                </a:solidFill>
              </a:rPr>
              <a:t>x} </a:t>
            </a:r>
            <a:r>
              <a:rPr lang="en-US" dirty="0">
                <a:solidFill>
                  <a:srgbClr val="002060"/>
                </a:solidFill>
              </a:rPr>
              <a:t># if statement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6"/>
                </a:solidFill>
              </a:rPr>
              <a:t>set3 </a:t>
            </a:r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US" dirty="0" smtClean="0">
                <a:solidFill>
                  <a:schemeClr val="accent6"/>
                </a:solidFill>
              </a:rPr>
              <a:t>{“</a:t>
            </a:r>
            <a:r>
              <a:rPr lang="en-US" dirty="0">
                <a:solidFill>
                  <a:schemeClr val="accent6"/>
                </a:solidFill>
              </a:rPr>
              <a:t>even" if i%2==0 else “odd" for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in </a:t>
            </a:r>
            <a:r>
              <a:rPr lang="en-US" dirty="0" smtClean="0">
                <a:solidFill>
                  <a:schemeClr val="accent6"/>
                </a:solidFill>
              </a:rPr>
              <a:t>range(20)} </a:t>
            </a:r>
            <a:r>
              <a:rPr lang="en-US" dirty="0">
                <a:solidFill>
                  <a:schemeClr val="accent6"/>
                </a:solidFill>
              </a:rPr>
              <a:t># if else statement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set4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{x </a:t>
            </a:r>
            <a:r>
              <a:rPr lang="en-US" dirty="0">
                <a:solidFill>
                  <a:srgbClr val="0070C0"/>
                </a:solidFill>
              </a:rPr>
              <a:t>for x in range(50) if x % 2 == 0 if x % 5 == </a:t>
            </a:r>
            <a:r>
              <a:rPr lang="en-US" dirty="0" smtClean="0">
                <a:solidFill>
                  <a:srgbClr val="0070C0"/>
                </a:solidFill>
              </a:rPr>
              <a:t>0} </a:t>
            </a:r>
            <a:r>
              <a:rPr lang="en-US" dirty="0">
                <a:solidFill>
                  <a:srgbClr val="0070C0"/>
                </a:solidFill>
              </a:rPr>
              <a:t># nested if statement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1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SET Problem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1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&amp;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S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olution </a:t>
            </a:r>
            <a:endParaRPr lang="en-US" sz="40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Problem1 : Write a Python Program To Get Only </a:t>
            </a:r>
            <a:r>
              <a:rPr lang="en-US" b="1" dirty="0" smtClean="0">
                <a:solidFill>
                  <a:srgbClr val="002060"/>
                </a:solidFill>
              </a:rPr>
              <a:t>Odd Number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b="1" dirty="0" smtClean="0">
                <a:solidFill>
                  <a:srgbClr val="002060"/>
                </a:solidFill>
              </a:rPr>
              <a:t>100 Generated number. Using Set </a:t>
            </a:r>
            <a:r>
              <a:rPr lang="en-US" b="1" dirty="0">
                <a:solidFill>
                  <a:srgbClr val="002060"/>
                </a:solidFill>
              </a:rPr>
              <a:t>Comprehension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777560" y="1616400"/>
              <a:ext cx="5500800" cy="3661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200" y="1607040"/>
                <a:ext cx="5519520" cy="36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6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SET Problem 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</a:rPr>
              <a:t>2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&amp; Solution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Problem2 : Write a Python Program To Get Only Students Name With </a:t>
            </a:r>
            <a:r>
              <a:rPr lang="en-US" b="1" dirty="0" smtClean="0">
                <a:solidFill>
                  <a:srgbClr val="002060"/>
                </a:solidFill>
              </a:rPr>
              <a:t>Ending Character </a:t>
            </a:r>
            <a:r>
              <a:rPr lang="en-US" b="1" dirty="0">
                <a:solidFill>
                  <a:srgbClr val="002060"/>
                </a:solidFill>
              </a:rPr>
              <a:t>‘a’ From </a:t>
            </a:r>
            <a:r>
              <a:rPr lang="en-US" b="1" dirty="0" smtClean="0">
                <a:solidFill>
                  <a:srgbClr val="002060"/>
                </a:solidFill>
              </a:rPr>
              <a:t>a SET </a:t>
            </a:r>
            <a:r>
              <a:rPr lang="en-US" b="1" dirty="0">
                <a:solidFill>
                  <a:srgbClr val="002060"/>
                </a:solidFill>
              </a:rPr>
              <a:t>Of Students. Using </a:t>
            </a:r>
            <a:r>
              <a:rPr lang="en-US" b="1" dirty="0" smtClean="0">
                <a:solidFill>
                  <a:srgbClr val="002060"/>
                </a:solidFill>
              </a:rPr>
              <a:t>SET Comprehension.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52080" y="2098440"/>
              <a:ext cx="6313680" cy="83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720" y="2089080"/>
                <a:ext cx="6332400" cy="8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3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75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111576" y="1606383"/>
            <a:ext cx="5791534" cy="1969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Different Methods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  <a:endParaRPr lang="en-US" sz="28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39689</TotalTime>
  <Words>425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529</cp:revision>
  <dcterms:created xsi:type="dcterms:W3CDTF">2021-11-08T00:20:31Z</dcterms:created>
  <dcterms:modified xsi:type="dcterms:W3CDTF">2022-08-02T11:18:36Z</dcterms:modified>
</cp:coreProperties>
</file>