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16:18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17041 4440 0,'0'25'141,"0"0"-126,0-1 1,0 1 0,0 25-1,0-25 17,0-1-17,0 1 16,25-25 16,24 0 63,1 0-95,24-25 1,149-148 0,50 49-1,-25-25-15,-24 50 16,-26 0-1,-74 24 1,-25 50 0,-24-24-1,-26 49 1,1 0-16,-25 0 16,0 0-1,-1-25 1</inkml:trace>
  <inkml:trace contextRef="#ctx0" brushRef="#br0" timeOffset="1908.3583">19372 3076 0,'50'0'78,"0"0"-63,-1 0 1,1 0 0,74 0-1,74 25 1,1-25 0,-26 0-1,-73 0-15,-51 0 16,26 24-1,-26-24 1,26 0 0,98 0 234,175 0-235,73 0 1,-173 0 0,-74 0-1,-50 0-15,0 0 31,0 0-31,50 0 16,74 0 0,-99 0-1,-75 0 1,-24 0-16,-26 0 31,1 0 0</inkml:trace>
  <inkml:trace contextRef="#ctx0" brushRef="#br0" timeOffset="13687.1059">2158 8855 0,'50'0'125,"49"0"-110,-25 0 1,25 0 0,1 0-1,-26 0-15,-24 0 16,-1 0 0,1 0-1,0 25 16,-26-25 16,1 0 31</inkml:trace>
  <inkml:trace contextRef="#ctx0" brushRef="#br0" timeOffset="14567.8448">3572 8979 0,'0'-25'16,"25"25"15,-1-24-15,26 24 0,25-25-16,49 25 15,-50 0 1,0 0-1,1 0 1,-50 0 0,-1 0-1,1 0-15,0 0 16,0 0 0,0 0-1,-1 0 16,1 0-15</inkml:trace>
  <inkml:trace contextRef="#ctx0" brushRef="#br0" timeOffset="16170.0285">7838 7417 0,'-25'0'31,"-24"-25"-16,24 25 1,-49 0 0,24 0-1,-74-25-15,25 25 16,24 0 0,1 0-1,0 0 1,24 0-1,0 0 1,-49 0 0,25 25-1,24 0 1,25-1-16,-24 1 16,24 0-1,0 0 1,0 0-1,0-1 1,25 26 0,-24 0-1,-1-26-15,25 26 16,-50-25 0,25 24-1,25-24 1,-49 0-1,49 49 1,-25-49 0</inkml:trace>
  <inkml:trace contextRef="#ctx0" brushRef="#br0" timeOffset="17083.604">6400 7689 0,'0'25'78,"24"25"-62,1-25-1,-25 49 1,0 25 0,50 25-1,-25-49 1,-25-50 0,24 24-1,-24-24 1,25-25-1,25 0 17,-25 0-17,-1 0 1,26 0-16,-25 0 16,24-50 15,-24 50-16,25-49 1,0 24 0,-50 0-1,49 0 1,-49 1 0,25 24-1,0-25 1,0 25-1,-25-25 1</inkml:trace>
  <inkml:trace contextRef="#ctx0" brushRef="#br0" timeOffset="25570.8641">6846 13593 0,'25'25'172,"-25"0"-141,0-1-15,25-24 0,0 0 31,24 0-16,50 0-16,-24-24 1,98-100 15,-123 124-15,-25-50-16,24 50 16,-49-25-1,25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8T16:47:14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4390 0,'0'25'94,"0"25"-79,0-25 1,0-1 0,24 26-1,-24-25 1,25-25 0,0 0 30,0 0-14,74 0-17,0-99 1,0 24 0,75-74-1,0 1 1,-100 48-1,-24 51 1,24-1 0,-49 50-1,25-49 1,-26 49 0</inkml:trace>
  <inkml:trace contextRef="#ctx0" brushRef="#br0" timeOffset="2444.9632">22225 5135 0,'25'0'47,"24"0"-16,26 0-15,-1 0-1,25 0 1,50 0 0,-49 0-1,-26 0 1,0 0-1,1 0 1,24 0 0,-49 0-1,-26 0 1,26-25 0,-25 25 30</inkml:trace>
  <inkml:trace contextRef="#ctx0" brushRef="#br0" timeOffset="4331.3841">29914 5308 0,'50'0'94,"0"-25"-78,-1 25-1,75-24 1,25-26 0,-50 50-1,-49-25-15,0 25 16,-26 0-1,1 0 17</inkml:trace>
  <inkml:trace contextRef="#ctx0" brushRef="#br0" timeOffset="5657.6405">2381 6449 0,'0'-25'62,"25"25"32,25 0-79,24 0 1,-24 0 0,24 0-1,25 0 1,-49 0 0,-25 0-1,0 0 16</inkml:trace>
  <inkml:trace contextRef="#ctx0" brushRef="#br0" timeOffset="6508.2054">4142 6102 0,'0'0'0,"50"0"15,0 0 1,74 0-1,-50 0 1,0 0 0,1 0-16,-1 0 15,50 0 1,0 25 0,0 0-1,-49-25 1,-1 24-1,-49-24 1,25 25 0,-26-25 31</inkml:trace>
  <inkml:trace contextRef="#ctx0" brushRef="#br0" timeOffset="7673.1683">8136 6152 0,'0'0'0,"50"0"109,24 0-93,-24 0 0,49-25-1,0 25 1,25 0-1,-74 0 1,-1-25 0,-24 25-1</inkml:trace>
  <inkml:trace contextRef="#ctx0" brushRef="#br0" timeOffset="13279.2931">11832 6028 0,'49'0'47,"26"0"-31,-1 0 0,1 0-1,24 0 1,-25 0-1,1 0 1,24 0 0,50 0-1,-25 0 1,25 0 0,-75 0-1,-24 0 1,-26 0-1,51 0 1,99 0 218,74 0-218,24 0 0,1 0-1,50 0 1,371 0 0,-371 0-1,-50 0-15,-75 0 16,-24 0-1,24 0 1,-99 0 0,-24 0-1,-50 0 1,-1 0 0,1 0-1,0 0 16</inkml:trace>
  <inkml:trace contextRef="#ctx0" brushRef="#br0" timeOffset="20421.6847">20513 5928 0,'0'-24'16,"50"-1"15,24 25-15,26 0-1,148 0 1,198 0 0,-98 0-1,24 0 1,-50 0 0,1 25-1,-100-25 1,-124 24-1,-25-24 1,-24 25 0,-25-25-1,24 0-15,-24 0 32,0 0-32,0 0 140</inkml:trace>
  <inkml:trace contextRef="#ctx0" brushRef="#br0" timeOffset="22517.2014">27012 6028 0,'50'0'47,"24"0"-31,26 0-1,98 0 1,0-50-1,75 50 1,-25-25 0,0 0-1,-74 25 1,-100 0 0,-49-24-1,0 24 1,0 0 15</inkml:trace>
  <inkml:trace contextRef="#ctx0" brushRef="#br0" timeOffset="30908.4517">2158 9327 0,'0'-25'31,"50"0"-15,-26 25 0,51-25-1,-1 25 1,50-25-1,-49 25 1,-51 0 0,26 0-1,-25 0 17,0 0-1,0 0-16</inkml:trace>
  <inkml:trace contextRef="#ctx0" brushRef="#br0" timeOffset="33009.9269">3696 9128 0,'0'-25'125,"25"25"-94,24 0-15,51-24 0,-1 24-1,50-25 1,-50 25 0,-25 0-1,-24 0 1,-1 0-1,1 0 1,0 0 0,-26 0-1,1-25-15,25 25 16,-25 0 0,-1 0 30,1 0-30,0 0 15,0 0-15</inkml:trace>
  <inkml:trace contextRef="#ctx0" brushRef="#br0" timeOffset="35667.9135">6325 9128 0,'25'0'47,"0"0"-32,24-25 1,75-24 0,124 24-1,720-124 1,-75 75-1,124 24 1,-248 0 0,173 50-1,-198 0 1,-347 0 0,-198 0-1,-50 0 1,-75 0-1,-24 25 1,-26-25 0,1 0-16,-25 25 31,25-25-15,0 0 1359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19:2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3324 0,'0'-25'31,"25"25"-15,0 0 0,0 0-1,49 0 1,50 0 0,25 0-1,49 25 1,-24 0-1,0-25-15,-1 24 16,-49-24 0,-25 0-1,-49 25 1,0-25 0,24 25-1,-49-25 1,0 0-16,0 0 15,-1 0 1,1 0 0,0 0-1,25 0 298,-1 0-298,1 0-15,-25 0 16,24 0 0,1 0-1,-1 0 1,1 0 0,0 0-16,-26 0 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20:57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7565 0,'0'0'0,"-25"0"15,0 0 32,1 0-31,-26 25-1,25-25 1,-49 25 0,24 0-1,25-25 1,1 49 0,-1-49-16,0 25 15,0 0 1,0-25-1,1 25 17,-1 0-17,0-1 17,0 1-17,0 0 1,1-25 15,24 25-15,0 0 46,-25-25-15</inkml:trace>
  <inkml:trace contextRef="#ctx0" brushRef="#br0" timeOffset="941.7267">6772 7689 0,'0'25'94,"0"25"-79,0-25 1,0-1 0,0 26-1,0 0 1,0-26 0,0 1-16,0 0 15,0 0 16,24-25-15,1 0 0,25 0-1,-25 0-15,0 0 16,24 0 15,-24 0 16,0 0-31,0 0 15,-1 0-15,1-25-1,0 25 16</inkml:trace>
  <inkml:trace contextRef="#ctx0" brushRef="#br0" timeOffset="2509.7733">2456 9029 0,'24'0'94,"26"0"-78,0 0-1,24 0 1,1 0-1,-1 0 1,25 0-16,-24 0 16,-26 0-1,1 0 1,-1 0 0,26 0-1,24 0 1,-25 0-1,1 0 1,-26 0-16,1 0 16,0 0-1,-1 0 1,-24 0 15,0 0-15,0 0 15,0 0-15</inkml:trace>
  <inkml:trace contextRef="#ctx0" brushRef="#br0" timeOffset="4950.1269">1315 9847 0,'0'-24'78,"0"-1"-62,24 25 0,26-50-1,148-49 1,-49 0 0,-99 49-1,0 25 1,-26 1-16,1-1 15,0 25 1,25-25 0,24-25-1,0 26 1,-49-26 0,25 50-16,-25-25 15,-1 25 1,-24-25 15,25 25-15,-25-24-1</inkml:trace>
  <inkml:trace contextRef="#ctx0" brushRef="#br0" timeOffset="5730.6881">2009 8979 0,'50'0'62,"24"0"-46,1 0 0,49 0-1,0 0 1,-50 0-1,-49 0-15,0 25 16,-1-25 0,-24 25 77,-24-25-77,24 25-16,-25-25 16,25 49-1,-50 26 1,25-1 0,1 25-1,24-24 1,-25-1-1,25-24 1,-25-50 0,25 25 15</inkml:trace>
  <inkml:trace contextRef="#ctx0" brushRef="#br0" timeOffset="7230.6908">6325 8806 0,'25'0'141,"49"0"-126,-24 0 1,-25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23:23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4415 0,'0'25'78,"0"0"-62,0 0-16,0-1 16,0 1 15,25-25 31,0 0-30,74-74-17,100-25 1,24-25-1,-49 0-15,-26 49 16,-98 50 0,0 1-1,-26 24 1,1 0 0,0 0 46</inkml:trace>
  <inkml:trace contextRef="#ctx0" brushRef="#br0" timeOffset="1991.7508">18678 3200 0,'0'-25'16,"0"0"31,50 25-32,74 0 1,99 0 0,223 0-1,-123 50 1,-50-25-1,-25-1 1,-50-24-16,-49 0 16,-50 0-1,25 0 1,-49 0 0,-26 0-1,-24 0-15,0 0 16,0 0 15,-25 25 203</inkml:trace>
  <inkml:trace contextRef="#ctx0" brushRef="#br0" timeOffset="18747.8634">7144 13593 0,'49'0'140,"26"-25"-140,-1 25 16,25 0-1,25 0 1,-24 0 0,-26 0-1,0 0 1,1 0 0,-50 0-1,24 0-15,1 0 16,-25 0 15,0 0 235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25:25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13395 4539 0,'24'25'93,"1"25"-93,-25-26 16,25 26 0,0-50 30,-25 25-30,25-25 15,49 0-15,25-50 0,-24 25-1,-26 1 1,1-1-1,-1 25 1,-24-25 15,0 0-31,0 25 16</inkml:trace>
  <inkml:trace contextRef="#ctx0" brushRef="#br0" timeOffset="1389.9272">15032 5482 0,'24'0'31,"26"0"-15,24 0-1,1 0 1,24 0 0,50 0-1,-50 0 1,-24 0-1,-1 25 1,-24-25-16,-1 24 16,1-24-1,-1 0 1,1 0 0,24 0-1,1 0 1,-26 0 218,1 0-218,0 0-1,-1 0 1,1 25 0,-25-25-1,0 0 1,24 0-16,-24 0 16,25 0-1,-26 0 1</inkml:trace>
  <inkml:trace contextRef="#ctx0" brushRef="#br0" timeOffset="6191.7505">16446 4564 0,'0'0'0,"-75"0"15,1-25 1,-26-24-16,-24-1 16,25 25-1,-50-24 1,25 24-1,0 25 1,0 0 0,-49 0-1,49 0-15,49 0 16,1 0 0,-1 0-1,26 0 1,24 0-1,0 25 1,-24-25 0,49 24-16,-50 1 15,25-25 1,0 50 0,1-25-1,-1-1 1,0 1-1,0 25 1,25-1 0,-25 1-1,25 0 1,0-1 0,0-24-16,0 25 15,0-1 1,0 1-1,50 0 1,-25-26 0,0 51-1,-1-50 1,26 24 0,0 26-1,24-51-15,-24 1 16,-26 0-1,1 0 1,0-25 0,0 25-1,49-25 1,-24 24 0,49 1-16,25 0 15,0 0 1,-25-25-1,-49 0 1,0 25 0,24-25-1,-24 24 1,-26-24 0,1 0-1,0 0-15,0 0 31,0 0-15,-1 0 15,1 0 16,25 0-16,-1-24-15,-24 24 15,0-25 32,25 25-63,-50-25 15,24 25 1,1 0 31,0 0 0,-25-25-32</inkml:trace>
  <inkml:trace contextRef="#ctx0" brushRef="#br0" timeOffset="9760.2619">21779 5482 0,'24'0'94,"1"0"-78,25 0-16,24 0 15,-24 0 1,-1 0 0,-24 0-1,25 0 1,-25 0-1,24 0 1,1 0-16,49 0 16,-25 0-1,-24 0 1,-25 0 0,24 0-1,-24 0 16,0 0-15,0 0 15,0 0-15</inkml:trace>
  <inkml:trace contextRef="#ctx0" brushRef="#br0" timeOffset="19553.5921">12378 6474 0,'24'-25'63,"26"25"-48,24 0 1,26 0-16,-1 0 16,25 0-1,49 25 1,-24 0-1,99 24 1,-124-49 0,-49 25-16,-50-25 15,-1 0 17</inkml:trace>
  <inkml:trace contextRef="#ctx0" brushRef="#br0" timeOffset="20398.1578">14957 6375 0,'75'0'47,"24"0"-32,74 0 1,-48 0 0,23 0-1,-73 0 1,49 0 0,-50 25-1,1-25 1,-26 24-1,-24-24 17,-25 25 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26:17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9203 0,'49'-25'78,"26"25"-78,24-25 16,25 25 0,25 0-1,-50-25 1,-74 25-1,0 0 1,-1 0 0</inkml:trace>
  <inkml:trace contextRef="#ctx0" brushRef="#br0" timeOffset="2895.1895">7565 7937 0,'0'0'0,"-24"0"62,-1 0-62,0-24 16,0 24-1,-49 0 1,49 0 0,-25 0-1,26 0 1,-51 0 0,26 0-16,-26 0 15,50 0 1,1 0-1,-26 24 1,25 1 0,0-25-1,-24 25 1,24 0 15,0-25 0,25 25 1,-25-25 15,0 25-32,1-1 1,24 1-1,-25-25 17,25 25 15,-25 0-32</inkml:trace>
  <inkml:trace contextRef="#ctx0" brushRef="#br0" timeOffset="4036.3666">6722 7937 0,'0'25'109,"0"0"-93,0 0 0,0 49-1,0-49-15,0 0 16,0 0 0,0 0-1,0-1 1,0 1-1,0 0 17,0 0-17,50-25 63,-1 0-62,1 0 0,-25 0-1,0 0 1,-1-25 15,26 25-15,-25 0-1,0-25 1,24 0 0,1 25-1,-25 0 1,-25-24-16,24 24 47</inkml:trace>
  <inkml:trace contextRef="#ctx0" brushRef="#br0" timeOffset="7098.5351">6672 8930 0,'0'0'0,"-49"49"93,-1-24-77,1 50 0,-51-1-16,26-24 15,-50 24 1,-25-24 0,0-1-1,25 26 1,-25-51-1,-24 1 1,-125-25 0,75 50-1,24-50-15,-24 25 16,124-25 0,0 0-1,0 0 1,-75 0-1,75 0 1,24 0 0,26 0-1,-1 0 1,1 0-16,24 0 16,-25 0 15,25 0-16,25-50 48,-49 50 124,24-25-171,-50-24 0,26 24-16,-26-74 15,26 49 1,49 25 0,-25 25-1,-25-25 16,26 1-31,-1-1 16,0 0 15,25 0 1,-25 25 61,0-25-77,1 25 15,-1-24 79,25-1-95,0 0 1,0 0 31,-25 75 140,25-25-171,0-1 15,-25-24-15,25 50-1,0-25 1,0 0 0,0-1-1,0 1 16,-25 0-15,25-50 156,0 0-156,0 1-16,0-1 15,0-50 1,0 1-1,0-1 1,0 1 0,0 49-1,0 50 142,0 0-126,0 0-31,25-1 31,0-24-15,-25 25-1</inkml:trace>
  <inkml:trace contextRef="#ctx0" brushRef="#br0" timeOffset="8039.1631">7888 8607 0,'0'-25'16,"49"25"93,76 0-109,23 0 16,1 0 0,50 0-1,-1 0 1,75 0 0,-149 0-1,-50 0 1,-24 0-1</inkml:trace>
  <inkml:trace contextRef="#ctx0" brushRef="#br0" timeOffset="8824.6883">9178 8483 0,'74'25'125,"-49"0"-110,49 24 1,-24-24-1,0 0 1,-1 0 0,-24-25-1,0 25 1,-25-1 46,0 1-46,-50 25 0,1 24-1,-26-24 1,-24 24 0,25 1-1,24-50-15,50-1 16,-25-24-1</inkml:trace>
  <inkml:trace contextRef="#ctx0" brushRef="#br0" timeOffset="17625.3991">3547 11460 0,'50'0'93,"24"0"-77,25 0 0,-24 0-1,-50 0 1,24 0-1,1 0 1,-25 0-16,24 0 16,1 0-1,-1 0 1,26 0 0,-26 0-1,-24 0 1,0 0-1,0 0 1,0 0 0,-1 0 15,1 0 0,25 0-31,-25 0 31,-1 0 1,1 0 15,0 0-47,0 0 31,-25 25-16,25-25 1,24 0 0,-24 0 281,0 0-297,0 0 31,-1 0 0,51 0-15,-50 0-1,0 0-15,24 0 16,-24 0 0,0 0-1,24 0 1,1 0-1,0-25-15,-26 25 16,1 0 0,0 0 31,0 0-16,0-25-16,24 25 1,1 0 0,-25 0-1,-1 0 1,26 0 0,-25 0-16,24 0 31,-24 0 0</inkml:trace>
  <inkml:trace contextRef="#ctx0" brushRef="#br0" timeOffset="19356.7588">3621 12725 0,'50'0'140,"0"0"-124,-1 0 0,1 0-1,-25 0 1,24 0 0,-24 0-1,0 0-15,25 0 16,24 0-1,-49 0 1,0 0 31,-1 0 47,1 0-79,0 0 32,0 0 16,0 0-32,-1 0 0,1 0 16</inkml:trace>
  <inkml:trace contextRef="#ctx0" brushRef="#br0" timeOffset="61895.3538">3944 14089 0,'0'25'125,"0"0"-109,50 24 0,-26-24-1,-24 25 1,25-50-1,0 24 1,0 26 0,0 0-1,-1-50 1,1 25 0,0-25-1,49 74 1,50-24-1,-49-1 1,49 1 0,25-1-1,49 1-15,-49-25 16,0 0 0,99-1-1,-75 1 1,-49-25-1,25 0 1,-25 0 0,-24 0-1,-26 0 1,0 0 0,1-25-16,-26 1 15,-24-1 1,25 0-1,-50 0 1,25 25 0,-1-25 15,1-24-15,0 24-1,0 0 1,-25 0-1,0 1 17,25-1 15,-1 25-32,1-25 1,-25 0-1,25 0 17,0-24-1,0 49 0,-25-25-31,24 25 16,-24-50-1,0 25 1,25 1 0,0-1-1,-25 0 17,0 0 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29:24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5407 0,'25'0'78,"24"0"-63,1 0 1,-1 0 0,26 0-1,49 0-15,25 0 16,-1 0-1,51 0 1,-50 0 0,-50 0-1,0 0 1,75 25-16,-50 0 16,99 0-1,0-25 1,-24 25-1,-1-25 1,75 0 0,-174 0-1,-24 0 1,-26 0 0,-24 0-1,25 0-15,-25 0 16,24 0-1,1 0 1,-25 0 0,-1 0-1,1 0 1,0 0 0,25 24-1,-26-24 32,26 0 250,24 0-281,1 0-1,-1 0 1,1 0-16,49 0 15,-25 0 1,0 0 0,-25 0-1,75 0 1,-74 0 0,-1 0-1,-49 0 1,0 0-1,0 0-15,-1 0 313,1 0-282,0 0-15,0 0-1,0 0 17,-1 0-17,1 0 1,0 0 15,0 0 16,0 0 0,-1 0-16,1 0 0,0 0 1,0 0-1,0 0 0,-1 0 0,1 0 94,0 0-78,25 0 188,24 0-220,0 0 1,1 0 0,-1 0-1,-49 25 1,0-25-1,25 0 1,-26 0-16,1 0 16,0 0-1,0 0 1,0 0 15</inkml:trace>
  <inkml:trace contextRef="#ctx0" brushRef="#br0" timeOffset="1172.8235">17810 4638 0,'0'25'94,"0"0"-63,49 0-16,-49 0-15,25-1 32,0-24 15,25 0-1,74 0-46,-25-49 16,0-26 0,-49 26-1,-26 24 1,1 25 0</inkml:trace>
  <inkml:trace contextRef="#ctx0" brushRef="#br0" timeOffset="2488.7027">22151 5531 0,'49'0'78,"1"0"-78,24 0 16,25-24 0,50 24-1,-25-25 1,-49 25-1,-26 0 1,1 0 0,-25 0-16,0 0 15,24 0 1,1 0 0,-1-25-1,26 25 1,-26-25-1,-24 25-15,25 0 16,-25 0 15</inkml:trace>
  <inkml:trace contextRef="#ctx0" brushRef="#br0" timeOffset="21476.8448">2480 7888 0,'0'0'0,"0"-25"93,50 25-61,24 0-1,125-25-16,-1 0-15,-74 25 16,-49 0 0,-26 0-1,1 0 1</inkml:trace>
  <inkml:trace contextRef="#ctx0" brushRef="#br0" timeOffset="30586.4091">3696 10195 0,'25'0'203,"0"0"-188,49 0 1,-49 0 15</inkml:trace>
  <inkml:trace contextRef="#ctx0" brushRef="#br0" timeOffset="31665.1972">6052 11385 0,'25'0'125,"0"0"-110,0 0 1,0 0 78</inkml:trace>
  <inkml:trace contextRef="#ctx0" brushRef="#br0" timeOffset="32693.948">4415 10195 0,'50'0'110,"24"0"-95,-24 0 1,-25 0 0,-1 0-1,1 0 17</inkml:trace>
  <inkml:trace contextRef="#ctx0" brushRef="#br0" timeOffset="34047.9045">9004 11410 0,'50'25'63,"-25"-25"-16,-1 0-16,1 0-31,0 0 31</inkml:trace>
  <inkml:trace contextRef="#ctx0" brushRef="#br0" timeOffset="47384.7149">5184 10120 0,'50'0'188,"-1"0"-173,-24 0 1,0 0 0,0 0-16</inkml:trace>
  <inkml:trace contextRef="#ctx0" brushRef="#br0" timeOffset="48701.6161">6747 11361 0,'25'0'219,"-1"0"-204,26-25 1,-25 25-16,0 0 16,0 0-1,-1 0 32,-73 0 47,-1 0-78</inkml:trace>
  <inkml:trace contextRef="#ctx0" brushRef="#br0" timeOffset="50633.1866">5804 10120 0,'25'0'125,"0"0"-125,0 0 15,0 0 1,-1 0 15</inkml:trace>
  <inkml:trace contextRef="#ctx0" brushRef="#br0" timeOffset="52716.7887">8533 11361 0,'49'0'172,"-24"0"-172,0 0 15,0 0 32</inkml:trace>
  <inkml:trace contextRef="#ctx0" brushRef="#br0" timeOffset="55388.679">6648 9872 0,'-25'-25'63,"-50"1"-47,-73-51-1,-1-24 1,-25 49-1,25 1-15,0-1 16,-24 1 0,-100 49-1,0-25 1,25 25 0,99 0-1,-49 0 1,-1 0-1,26 0-15,-1 0 16,-24 0 0,74 0-1,0 25 1,49-25 0,1 0-1,24 24 1,-49 1-1,-25 25-15,50-1 16,-1 1 0,1 0-1,24-1 1,1-24 0,24 0-1,25 0-15,0 49 94,0 0-94,25-24 16,-1-25-1,26 0 1,0 0-1,-1-1 1,26 1 0,-26 25-1,100-1 1,-75 1 0,-24-25-16,24-25 15,26 0 1,48 0-1,-23 0 1,-26 0 0,-25 0-1,50 0-15,-25 0 16,-24 0 0,24 0-1,0 0 1,-24 0-1,-1-25-15,0 25 16,1-25 0,-26 25-1,1 0 1,0 0 0,24 0-1,75 0 1,-75-25-16,-24 25 31,-50-24-31,50 24 16,-1 0-1,26 0 1,-26-25-16,-24 0 16,0 25-1,0 0 32</inkml:trace>
  <inkml:trace contextRef="#ctx0" brushRef="#br0" timeOffset="58563.2605">11658 9128 0,'0'25'31,"0"49"-16,0-24 1,0 24 0,0-49-1,0 25 1,0-25 0,0 24-1,0-24-15,0-75 141,0 26-126,0-51 1,0 50-16,0-24 16,0 24-1,0-25 1,0 26 15,0-1-15,0-25 46,0 25-30,50 25 108,-50 75-124,49-1-1,1 1 1,-25-1-16,24 50 16,1-74-1,-50-1 1,25-49 0,0 25-1</inkml:trace>
  <inkml:trace contextRef="#ctx0" brushRef="#br0" timeOffset="59003.555">11609 9575 0,'0'-25'15,"49"0"63,1 25-62,-25 0 0,-1-25-16,1 25 15,0 0 16</inkml:trace>
  <inkml:trace contextRef="#ctx0" brushRef="#br0" timeOffset="59832.2">12229 9401 0,'0'-25'93,"49"25"-77,1 0 0,24-25-1,26 1 1,73-26 0,1 0-16,-75 50 15,-74-24 1,0 24 15,-1 0 16</inkml:trace>
  <inkml:trace contextRef="#ctx0" brushRef="#br0" timeOffset="61605.4987">13568 8781 0,'0'0'0,"0"25"78,25 49-62,0 0-1,0-24 1,24 99 0,-24-75-1,0-24 1,-25-25-16,0 0 16,0-1 30,-50-148 17,25 50-47,1 0-1,-1 24 1,25 25-1,0 0-15,0-24 32,0 24-17,0-25 1,0 1 0,0 24-1,0 0-15,0 0 63,25 0 30,-1 25-77,1 0 31,0 0-31,25 0-1,-26 75 1,1-26-1,-25-24 1,25 25 0,-25-25-1,0 24 1,0-24 0,0 0 30,-50 0-14,50 0-17,-74 24 1,24-24 0,50 0-16,25-25 125,25 0-110,-1 0 1,-24 25-16,0-25 15,0 0 1,0 0 31,-25 24 0,0 1 0,0 0-16,0 0-31,0 24 16,-25-24-1,25 0 1,-25-25-1,0 25 1,0-25 31,1 25-31</inkml:trace>
  <inkml:trace contextRef="#ctx0" brushRef="#br0" timeOffset="74266.3101">7987 13568 0,'50'0'63,"24"0"-48,1-25 1,-1 25-1,25-24 1,25-1 0,25 25-1,124-25-15,-75 0 16,-74 25 0,-49 0-1,-26 0 1,-24 0-1,0 0-15,0 0 32,0 0-17</inkml:trace>
  <inkml:trace contextRef="#ctx0" brushRef="#br0" timeOffset="74992.9832">10195 13171 0,'0'25'47,"0"50"-31,0 24-1,0 50 1,0-25-16,0 74 15,0-74 1,0-99 0,0 0 15</inkml:trace>
  <inkml:trace contextRef="#ctx0" brushRef="#br0" timeOffset="75590.552">10170 13295 0,'50'-24'125,"24"-1"-110,0 0-15,1 0 16,-50 0 0,-1 25-1</inkml:trace>
  <inkml:trace contextRef="#ctx0" brushRef="#br0" timeOffset="76250.9871">9947 13891 0,'24'0'47,"26"0"-47,0 0 16,-1 0-1,26-25 1,-26 0-1,1 25 1,-25 0-16,24-25 16,1 0-1,-25 25 1,0-24 0,-1 24-1,1-25 1,0 25-16,0-25 15,0 25 32</inkml:trace>
  <inkml:trace contextRef="#ctx0" brushRef="#br0" timeOffset="78574.8487">9599 10815 0,'0'25'62,"0"24"-31,25-24-15,-25 0 0,25 24-16,-25-24 15,0 0 1,25-25 0,-25 25-1,25-25 1,-1 0-1,26 0 1,0 0 0,-1 0-1,26-25 1,49-25 0,-25 1-1,-74 49-15,24-25 16,-24 25 46,0 0-30,0-25-17,0 25 1,-25-25-1</inkml:trace>
  <inkml:trace contextRef="#ctx0" brushRef="#br0" timeOffset="84103.9913">8706 12129 0,'-24'0'16,"98"0"77,50 0-77,75 0 0,49 0-1,-100 0 1,1 0 0,-25 0-1,-49 0-15,-26 0 16,1 0-1,-25 0 17</inkml:trace>
  <inkml:trace contextRef="#ctx0" brushRef="#br0" timeOffset="84899.7947">11261 11782 0,'0'0'0,"25"0"110,50 0-95,49-49 1,99-1-1,0 0 1,-49 1 0,-100 24-1,-24 0-15,-25 25 16</inkml:trace>
  <inkml:trace contextRef="#ctx0" brushRef="#br0" timeOffset="85543.2559">11906 11708 0,'0'49'110,"0"26"-110,0-1 15,0 1 1,0-1 0,0 0-1,0-49 1,0 0-16,0 0 15,0 0 1,0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33:00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5556 0,'0'-25'62,"49"25"-46,26 0 0,24 0-1,74-24 1,-49 24 0,25-25-16,-49 25 15,-26 0 1,-24 0-1,-26 0 1,26 0 0,24 0-1,174-25 1,-99 25 0,0 0-1,-99 0 1,-25 0-16,24 0 15,26 0 1,-1 0 0,0 0-1,-24 0 1,0 0 0,-26 0 15,1 0-16,0 0 282,25 0-281,-1 0 0,1 0-1,-25 0 1,49 0-1,0 0 1,50 0-16,224 0 16,-26-25-1,-99 25 1,-49-25 0,-75 25-1,1 0 1,24 0-1,-25 0 1,50 0 0,-75 0-16,0 0 15,-49 0 1,0 0 0,0 0-1,24 0 1,-24 0-1,0 0 1,0 0 0,0 0-1,-1 0 1,26 0 0,0 0-1,24 0 204,25 0-203,1 0-1,-1 0 1,0 0-1,-25 0 1,-24 0 0,49 0-1,0 0-15,1 0 16,48 0 0,-48 0-1,-26 0 1,-24 0-1,-25 0 1,24 0-16,1 0 16,-1 0-1,1 0 1,0 0 0,-1 0-1,26 0 1,-26 0-16,1 0 15,-25 0 1,-1 0 15,1 0-15,0 0 0,25 0-1,-26 0 16,1 0 16,25 0-15,-25 0-1,-1 0 16,1 0 0,0 0 234,0 0-266,0 0 17,-1 0-17,1 0 1,0 0 31,0 0-16,0 0 16,0 0-16,-1 0 63</inkml:trace>
  <inkml:trace contextRef="#ctx0" brushRef="#br0" timeOffset="1238.0129">11584 4291 0,'0'50'94,"25"-25"-78,-1-25-1,-24 24 1,0 1 0,25 0-1,-25 0 17,25-25-17,0 0 16,0 0 16,49 0-31,-24-25 0,24 0-1,0-49-15,26-1 16,-51 26-1,1 24 1,-50 0 0,25 25-1,0-25 17,-25 1-1,24 24-31</inkml:trace>
  <inkml:trace contextRef="#ctx0" brushRef="#br0" timeOffset="15841.2953">16793 5333 0,'74'0'187,"25"0"-187,1 0 16,-1 0-1,0 0 1,25 0 0,-50 0-1,-24 0 1,25 0-16,-51 0 15,1 0 1,0 0 0,25 0-1,-26 0 1,1 0 0,25 0-16,-1 0 15,-24 0 16,50 0 204,-26 0-220,1 0 1,24 0 0,25 0-1,50 0 1,25 25 0,-25-25-1,49 0 1,75 25-16,-75-25 15,-49 24 1,-74 1 0,-1-25-1,-49 0 1,25 0 0,-1 0-1,-24 0 1,25 0-1,-26 0 32,1 0-15,25 0 186,24 0-202,25 0 0,75 0-1,99 0 1,74 0-1,199-25 1,-174 1 0,-149 24-16,-74 0 15,-25 0 1,-25 0 0,0 0-1,-49 0 1,24 0-1,-49 0 17,25 0 249,0 0-281,-26 0 16,26 0-1,0 0 1,49 0-1,-25 0 1,1 0 0,-1 0-16,-49 0 15,24 0 17,1 0-17,-25 0 1,24 0-16,26 0 15,-1 0 1,-49 0 0,0 0-1,0 0 1,24 0 31,-24 0-32,49 0 1,-49 0 0,0 0-1,0 0 17,0 0 30,0 0-46,-1 0-16,1 0 15,0 0 32,0 0-16,0 0-15,-1 0 343,1 0-327,0 0-1,0 0 0,0 0 47,-1 0-62,1 0 109,0 0-78,0 0-32,0 0 1,49 0 0,-24 0-1,24 0-15,0 0 16,1 0 0,-1 0-1,1 0 1,-26 0-1,26 0 1,-50 0 15,-1 0-15</inkml:trace>
  <inkml:trace contextRef="#ctx0" brushRef="#br0" timeOffset="19657.9147">22027 7937 0,'-25'75'16,"0"24"0,0 75-1,0-1-15,-24 1 16,-1-25 0,25-100-1,25-24 1,0 0-1,0-124 79,0-50-78,0 99-1,0 1 1,0-1 0,0 1-1,25 24 1,-25-25 0,50 1 15,-25-1-16,-1 50 1,-24-25 0,25 25 124,25 75-108,-25-1-17,-1 0-15,1 26 16,25-1-1,-50-50 1,25-24 0,-25 0-1,0 0 1,24-25-16,-24 25 31</inkml:trace>
  <inkml:trace contextRef="#ctx0" brushRef="#br0" timeOffset="20087.1957">21654 8582 0,'50'-24'79,"99"-1"-79,-75 0 15,-24 25 1,-25 0-1,0 0 1</inkml:trace>
  <inkml:trace contextRef="#ctx0" brushRef="#br0" timeOffset="20828.6914">22299 8508 0,'0'-25'16,"50"25"0,24-25-1,26 1 1,-26-1-16,25 25 16,25-25-1,-24 0 1,197-24-1,-74 24 1,1-25 0,-1 25-1,-49 25 1,-75-24 0,-25 24-1,-49 0-15,0 0 16,0 0 15,-1-25 0,26 25-15,-25 0 0</inkml:trace>
  <inkml:trace contextRef="#ctx0" brushRef="#br0" timeOffset="23152.367">25078 7888 0,'0'25'47,"0"24"-31,24 1-1,-24 0 1,25 24-16,-25-24 16,0-1-1,0 1 1,0-25 0,0-1-1,0 1 1,0 0-16,0 0 47,0-100 15,0 51-46,-25-26-1,1 0 1,24 1 0,0-1-1,0 25 1,0 1-16,-25-76 16,25 75-1,0-24 16,0 24-15,0 0 0,0 0-1,0-24 1,0 24 15,0 0 0,25 25 1,-1-49-17,1 49 1,25-25 0,-25 0-16,-1 25 15,26-25 1,-25 25-1,0 0 1,-1 0 0,1 0-1,0 0-15,0 0 32,0 0-17,-25 50 1,0-25-1,0 24 17,0-24-17,0 25 1,-25-1 0,-50 50-1,26-24 1,-1-25-1,1-1 1,49-24 0,-25-25-1,0 25 1,50-25 109,24 0-109,-24-25-1,0 25 1,0 0 15,0 0-15,24 0-1,26 0 1,-1 0 0,0 0-16,-49 0 31,0 0 16,0 0-32,-25 25 48,0 0-48,0-1 17,-25-24-17,25 25 1,-25 0 0,0 0-16,-24 0 15,-50 24 1,24-24-1,26 0 1,-1 0 0,25-25-1,0 24 1,-24-24 0,-1 0-16,1 0 15,-1 0 1,25 0 15</inkml:trace>
  <inkml:trace contextRef="#ctx0" brushRef="#br0" timeOffset="37800.4548">25549 8508 0,'0'25'109,"-25"49"-93,25-24-1,-25-50 1,25 25 31,0-1-31,0 26-16,0-25 15,0 0 1,-25 24-1,1 1 1,24-25 0,-25 49-1,-25-49-15,50 25 16,-49-1 0,49 1-1,-50-25 1,25 49-1,-49-24 1,24-1-16,1 26 16,-100 73-1,49-48 1,51-26 0,-1 0-1,-24-24 1,24 0-16,1-26 15,24 26 1,0-50 0,-25 25-1,50 0 1,-49-25 0,24 0-16,0 0 31,0 0-16,1 25 314,-51-25-314,-24 24 16,25 1-31,-100 0 16,75-25 0,24 25-1,26-25 1,-1 25 0,0-25-16,-24 0 15,24 0 1,-24 0-1,24 0 1,26 0 0,-26 0-1,0 0 1,26 0 0,-26 0-1,25 0 1,0 0 15,1 0 0,-26 0-15,0-25 0,1 0 15,24 25 0,25-25 16,-25 25-31,0 0 15,1 0 0,24-25-15,0 1 327,0-26-311,0 25-17,0 0 17,0-24-1,-25-1-16,0 25 1,0-24 0,0 49-16,25-25 15,-25 25 1,25-25 15,-24 25-15,-1-25 31,0 25-32,-25-25 1,26 25 31,24-24-16,-50-1 0,25 0 1,0 25-1,1 0 0,24-25-15,0 0 46,0 1-31,-25 24-15,25-25 15</inkml:trace>
  <inkml:trace contextRef="#ctx0" brushRef="#br0" timeOffset="47386.23">4018 8558 0,'0'-25'31,"50"25"63,49 0-79,25 0 1,50 0 0,-50 0-1,49 0 1,26 0-16,-1 0 16,75 0-1,-149 0 1,-49 0-1,-51 0 1,26 0 0,-25 0 15</inkml:trace>
  <inkml:trace contextRef="#ctx0" brushRef="#br0" timeOffset="48473.9692">9599 7491 0,'-49'0'15,"-50"-50"1,-1 50 0,-48 0-1,24 0 1,-1 0-1,-73 0 1,49 0 0,50 0-16,0 50 15,24-25 1,51 0 0,-26-1-1,0 1 1,1-25-1,24 25-15,-49 25 16,24-50 0,25 24-1,-25 1 1,26-25 0,-1 25-1,0 0 1,0-25 15</inkml:trace>
  <inkml:trace contextRef="#ctx0" brushRef="#br0" timeOffset="50396.4684">7813 7565 0,'0'25'109,"0"0"-93,0 0-1,0 0 1,0-1 15,0 1-15,0 0 15,25-25 110,0 25-126,0-25 1,0 0 0,-1 0-1,1 0 1,0 49 281,-25-24-282,25 0 1,0-25 15</inkml:trace>
  <inkml:trace contextRef="#ctx0" brushRef="#br0" timeOffset="57380.6488">8384 10492 0,'-25'75'94,"25"74"-78,-25-75-1,1-24 1,24-26 0,0 1 15,0-50 47,0-49-62,0-50-1,24 0 1,51-99-16,-1 49 15,-49 75 1,0 49 0,-25 25-1,0 1 32,0-1-31,25 25-1,-1 49 110,1 1-109,0 49 0,-25 25-1,25-49-15,0-1 16,-25 1 0,24-51-1,-24 26 1</inkml:trace>
  <inkml:trace contextRef="#ctx0" brushRef="#br0" timeOffset="57980.207">8409 10542 0,'25'0'78,"-1"-25"-63,1 25 1,0-25 0,25-24-1,-26 49 1,26-75 0,-25 51-1,0-1 1,-1 25 15,1-25 16</inkml:trace>
  <inkml:trace contextRef="#ctx0" brushRef="#br0" timeOffset="59016.9403">9103 10294 0</inkml:trace>
  <inkml:trace contextRef="#ctx0" brushRef="#br0" timeOffset="61436.7092">10492 9327 0,'0'-25'32,"0"50"46,0-1-63,0 26 1,0 0 0,0-1-1,0 26 1,0-1-1,0-24 1,0-1 0,0-24-1,0-75 110,0 26-109,0-1-16,0 0 16,0 0-1,0-24 1,0-26-1,0 26 1,0 24 0,0-25-1,0 25 1,0 1 0,0-1 30,0 0-30,0 0 0,25 0 77,25 25-61,-1 0-17,1 0 1,-25 0 15,0 0-31,-1 0 0,1 0 63,-25 50-32,0-25 16,-25-25-32,25 25-15,-24-25 16,24 24 0,-25 1-1,25 0 126,25-25-125,49 25-1,-49-25 1,0 25-1,-1-25 1,-24 24 125,0 1-110,0 0-15,0 0-1,-24-25 1,24 25-16,-25-1 31,0-24 0,25 25-15,-25-25 0,0 25-1,1-25 1,-1 0-1,0 25 17,0-25-32,0 0 31,1 25 0</inkml:trace>
  <inkml:trace contextRef="#ctx0" brushRef="#br0" timeOffset="81819.0186">3621 11361 0,'25'0'141,"0"0"-126,25 0 48,-50-25-48,25 25-15</inkml:trace>
  <inkml:trace contextRef="#ctx0" brushRef="#br0" timeOffset="83336.204">5184 12254 0,'25'0'110,"74"0"-95,25-25 1,-99 0 0</inkml:trace>
  <inkml:trace contextRef="#ctx0" brushRef="#br0" timeOffset="84339.9647">4440 11361 0,'25'0'157</inkml:trace>
  <inkml:trace contextRef="#ctx0" brushRef="#br0" timeOffset="85713.9149">5854 12402 0,'0'-24'141,"74"24"-125</inkml:trace>
  <inkml:trace contextRef="#ctx0" brushRef="#br0" timeOffset="87162.88">5135 10790 0,'0'0'0,"24"0"63,1-25-48,0 25 1,0-25-1,0 25 1,-1 0 0</inkml:trace>
  <inkml:trace contextRef="#ctx0" brushRef="#br0" timeOffset="88240.675">7888 12328 0,'49'0'93,"-24"0"-77,0 0 0,0 0-1</inkml:trace>
  <inkml:trace contextRef="#ctx0" brushRef="#br0" timeOffset="89563.7145">5705 10740 0,'50'0'78,"-26"0"-62,26 0 15,-25 0 16</inkml:trace>
  <inkml:trace contextRef="#ctx0" brushRef="#br0" timeOffset="91375.1799">6474 12378 0,'25'0'94,"0"0"-78,-1-25-16,26 25 15,0 0 1,-26 0 15</inkml:trace>
  <inkml:trace contextRef="#ctx0" brushRef="#br0" timeOffset="95269.0671">2332 10914 0,'-50'0'31,"25"0"-15,-24 0 15,49 25-15,-25-25-1,-25 25 1,25-25-16,1 0 16,-1 0-1,25 24 1,-50-24-1,25 0 17,25 25-32,-24-25 15,24 25 1,-25-25 0,0 25-1,0-25 1,25 25 15,-25-25-15,1 24-1,24 1-15,-25-25 16,25 25 0,-25 0 30,25 0-30,-25 0 0,25-1-16,0 1 31,0 0-15,0 0-1,-25 24 1,25-24-1,0 0 1,0 0 0,0 0 15,0 24-15,0-24 15,0 0 0,0 0-15,25-1 15,0 1-15,0 25 15,-25-25 16,25-25-16,-25 24 16,24 1-32,1-25 1,0 0 15,-25 25-15,25-25 31</inkml:trace>
  <inkml:trace contextRef="#ctx0" brushRef="#br0" timeOffset="96369.0049">2009 11658 0,'25'0'93,"0"25"-93,-25 0 16,25 24 0,-1 1-1,-24-25 1,0 0 0,0 24-1,0-24-15,0 0 31,0 0-15,0-1 31,0 1-16,0 0 0,-24-25-15,-1 0-16,-25 25 31,25-25-15,1 0 0,-26 0 15</inkml:trace>
  <inkml:trace contextRef="#ctx0" brushRef="#br0" timeOffset="99490.3206">2555 12402 0,'-25'0'63,"0"0"-48,0 25 1,-49-25 0,0 25-1,-1-25 1,-74 25-16,50-25 16,25 0-1,-25 0 1,24 0-1,1 0 1,-1 0 0,1 0-16,24 0 15,-74 0 1,75-25 0,24 0-1,0 25 1,25-25-1,-25 1 1,25-1 0,-25 25-1,1-25 1,24-25 0,-25 50-1,25-49-15,-25 24 16,0-25-1,0 1 1,25-1 0,0 0-1,0 26 1,0-1-16,-24-25 16,24-24-1,0 24 1,0-24-1,0 24 1,0 1 0,0-26-16,0 26 15,0-1 1,0 0 0,24 26-1,1-26 1,-25 25-1,25 0 64,0-24-64,49-1 1,-24-49-1,-1 49 1,51-24 0,-51 24-1,26 25 1,-75 1 0,24 24-1,-24-25 1,50 25 78,-25 0-94,0-25 15,0 25 1,24-25 31,-24 25-32,0-25 1,0 25 0,-1 0 15,26 0 63,-25 0-63,0 0 0,-1 0-31,1 0 31,0 0 1,0 0 30,0 0 1</inkml:trace>
  <inkml:trace contextRef="#ctx0" brushRef="#br0" timeOffset="100468.0385">2059 10517 0,'25'25'78,"-1"0"-62,1 0 15,0-1-15,0 1-1,0 0 17,-25 25-1,24-50-15,-24 24-16,0 1 31,0 25 0,-99 99 0,25-50-31,24-74 16,25 24 0,1-24-1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41:4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17115 4514 0,'25'0'62,"0"0"-62,0 25 16,-1-25-1,-24 25 1,25-25 15,25 0 47,-25 0-62,24 0 0,1 0-1,49-25 1</inkml:trace>
  <inkml:trace contextRef="#ctx0" brushRef="#br0" timeOffset="8750.3046">10418 5879 0,'50'0'62,"173"0"-46,50 0 0,49 0-1,-24 0 1,-25 0-1,-50 25 1,-25 24-16,26 1 16,-51-25-1,1 24 1,-50 1 0,99-25-1,-99-1 1,-74-24-16,-1 0 15,-24 0 1,0 0 156,49 0-156,26 0-1,24 0 1,99-24-1,50 24-15,-25-50 16,-99 50 0,49 0-1,-99 0 1,25 0 0,-49 0-1,-1 0 1,0 0-1,-49 0-15</inkml:trace>
  <inkml:trace contextRef="#ctx0" brushRef="#br0" timeOffset="9879.3586">15999 6102 0,'50'0'78,"49"0"-78,0 0 15,0-25 1,50 25 0,-25 0-1,-25 0 1,1 0-1,-26 0-15,0 0 16,1 0 0,-1 0-1,-24 0 1,-1 0 0,-24 0-1</inkml:trace>
  <inkml:trace contextRef="#ctx0" brushRef="#br0" timeOffset="11899.9878">22299 5978 0,'25'0'31,"0"0"-16,124 0 1,-25 0 0,0 0-1,-25 0 1,0 0 0,-24 0-1,-1 0 1,50 0-16,-49 25 15,-1-25 1,-49 0 0,49 0-1,-49 0 17,25 0-17,-1 0 1,-24 0-16,0 0 15,-25 25 235</inkml:trace>
  <inkml:trace contextRef="#ctx0" brushRef="#br0" timeOffset="20330.6461">6846 8657 0,'50'0'78,"24"0"-62,100 25 0,24 24-1,-49-24-15,-50 0 16,-24-25 0,-51 25-1,26-25 1,0 0-1,-1 24 1,1-24-16,-25 0 16</inkml:trace>
  <inkml:trace contextRef="#ctx0" brushRef="#br0" timeOffset="28536.427">5779 13568 0,'0'-25'0,"75"25"156,24-49-140,-24 49-16,-26-25 15,-24 25 1,0 0 15,0 0-15,-1 0 109</inkml:trace>
  <inkml:trace contextRef="#ctx0" brushRef="#br0" timeOffset="29872.344">8830 11683 0,'0'25'110,"0"0"-95,25-25 16,25 0 63,-25 0-63,-1-50-15,26 25 0,25 0-1,-1-24 1,-49 49-16,0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Different Methods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remove top element from a set. And it return removed element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set.pop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= {7, 1, 5, 2, 6, 9, 4, 12}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A.pop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#it will return remove element, as it display random items, it may display any number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remove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remove any specific element from a set. It different from discard method, because remove method raise error, if element no exist, while discard method did not.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set.remove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{7, 1, 5, 2, 6, 9, 4, 12}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A.remove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(12)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print(A)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{7, 1, 5, 2, 6, 9,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4}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80440" y="1625040"/>
              <a:ext cx="6429960" cy="325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1615680"/>
                <a:ext cx="644868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7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update a set. Update method take argument, that may be any list, tuple, dictionary or set. It convert different data type to set and add  elements to set to update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set.update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(set or list or tuple or dictionary)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{7, 1, 5, 2, 6, 9, 4, 12}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B = {11,13,14,15}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A.update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print(A)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{7, 1, 5, 2, 6, 9,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4,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11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, 13, 14, 15}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6880" y="1393200"/>
              <a:ext cx="10233720" cy="196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1383840"/>
                <a:ext cx="10252440" cy="19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6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01638" y="1742860"/>
            <a:ext cx="6011410" cy="27336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(5) Python SET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  </a:t>
            </a:r>
            <a:endParaRPr lang="en-US" sz="36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Different Methods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Examples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Different </a:t>
            </a:r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with </a:t>
            </a:r>
            <a:r>
              <a:rPr lang="en-US" sz="1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clear()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copy()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discard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isdisjoint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issubset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issuperset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remove()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add element to set.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set.add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(“pink")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olor = {“gray”, ”red”, ”white”}</a:t>
            </a:r>
          </a:p>
          <a:p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olor.add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(“pink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")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rint(color)</a:t>
            </a:r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{“gray”, ”red”, ”white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”, ”pink”}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" y="1107360"/>
              <a:ext cx="7536960" cy="381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1098000"/>
                <a:ext cx="7555680" cy="38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clear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 used to remove all the elements from a set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set.clear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color.clear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print(color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{}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93640" y="1187640"/>
              <a:ext cx="77724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1178280"/>
                <a:ext cx="7959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6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copy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It used to copy the set + its elements.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ew_set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= 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set.copy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ew_color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 = 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color.copy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new_color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{“gray”, ”red”, ”white”}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3400" y="2723400"/>
              <a:ext cx="2223720" cy="82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2714040"/>
                <a:ext cx="224244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1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discard()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remove specific element from a set.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set.discard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color.discard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(“red”)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olor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{“gray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”,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”white”}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71840" y="1134000"/>
              <a:ext cx="5036760" cy="375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1124640"/>
                <a:ext cx="505548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7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isdisjoint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sz="1800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 will return True if all the elements of 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 set </a:t>
            </a:r>
            <a:r>
              <a:rPr lang="en-US" sz="1800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are absent in Other 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 set</a:t>
            </a:r>
            <a:r>
              <a:rPr lang="en-US" sz="1800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. Otherwise it return false. Disjoint means there are no relation of A set with B set in any way.</a:t>
            </a:r>
            <a:endParaRPr lang="en-US" sz="1800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set1.isdisjoint(set2)</a:t>
            </a:r>
            <a:endParaRPr lang="en-US" sz="1800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002060"/>
                </a:solidFill>
                <a:cs typeface="Aharoni" panose="02010803020104030203" pitchFamily="2" charset="-79"/>
              </a:rPr>
              <a:t>A = </a:t>
            </a:r>
            <a:r>
              <a:rPr lang="pt-BR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{3, 1, 0, 6}</a:t>
            </a:r>
            <a:endParaRPr lang="pt-BR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002060"/>
                </a:solidFill>
                <a:cs typeface="Aharoni" panose="02010803020104030203" pitchFamily="2" charset="-79"/>
              </a:rPr>
              <a:t>B = {2, 7</a:t>
            </a:r>
            <a:r>
              <a:rPr lang="pt-BR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, -4} 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sz="1800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A.isdisjoint</a:t>
            </a: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(B))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True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56080" y="1562760"/>
              <a:ext cx="3697200" cy="803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720" y="1553400"/>
                <a:ext cx="37159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39520" y="2848680"/>
              <a:ext cx="2598840" cy="249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60" y="2839320"/>
                <a:ext cx="261756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8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issubset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returns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True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if ALL items / elements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of </a:t>
            </a: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A 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, present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in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B set, otherwise it return False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setA.issubset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setB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2060"/>
                </a:solidFill>
                <a:cs typeface="Aharoni" panose="02010803020104030203" pitchFamily="2" charset="-79"/>
              </a:rPr>
              <a:t>A = {3, 1, 0, 6}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2060"/>
                </a:solidFill>
                <a:cs typeface="Aharoni" panose="02010803020104030203" pitchFamily="2" charset="-79"/>
              </a:rPr>
              <a:t>B = {2, 7, -</a:t>
            </a:r>
            <a:r>
              <a:rPr lang="pt-BR" dirty="0" smtClean="0">
                <a:solidFill>
                  <a:srgbClr val="002060"/>
                </a:solidFill>
                <a:cs typeface="Aharoni" panose="02010803020104030203" pitchFamily="2" charset="-79"/>
              </a:rPr>
              <a:t>4, 3,0,10,8,6,1} </a:t>
            </a:r>
            <a:endParaRPr lang="pt-BR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A.issubset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(B))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B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.issubset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(A))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False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2800" y="1643040"/>
              <a:ext cx="7492680" cy="340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1633680"/>
                <a:ext cx="7511400" cy="34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7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 : </a:t>
            </a:r>
            <a:r>
              <a:rPr lang="en-US" sz="40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issuperset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When A set is the subset of B set, then B set will be superset of A set. It is opposite to sub set concept.</a:t>
            </a:r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setB.issuperset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setA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{5, 2, 4, 6}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 =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{7, 1, 5, 2, 6, 9, 4, 12}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print(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A.is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sub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(B)) # True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B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.issuperset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(A)) # True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True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True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4120" y="1482480"/>
              <a:ext cx="8858520" cy="300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1473120"/>
                <a:ext cx="887724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37234</TotalTime>
  <Words>729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562</cp:revision>
  <dcterms:created xsi:type="dcterms:W3CDTF">2021-11-08T00:20:31Z</dcterms:created>
  <dcterms:modified xsi:type="dcterms:W3CDTF">2022-08-02T11:18:26Z</dcterms:modified>
</cp:coreProperties>
</file>