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15T16:34:03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15602 4663 0,'25'0'63,"49"0"-47,1 0-1,-1 0 1,1 0-1,-26 0 1,75 0 0,-25 0-1,-24 0 1,-1 0-16,1 0 16,-50 0-1,24 0 1,-49 25 15,50 0 0,-50 0-15,0 49-16,0 25 16,0 25-1,0 273 1,0 25-1,0 49 1,25-124 0,-25 26-1,74 48 1,-49-123 0,0 124-16,-1-125 15,1 50 1,0 26-1,25-26 1,-26-50 0,1-48-1,-25-125 1,25 0 0,-25-100-16,0 1 15,0 99 313,0 75-312,0 123 0,0 1-1,0-26-15,0-74 16,0-123-1,0-51 1,0-24 15,-124-25 32,-99 0-48,-50 0 1,0 0-16,-49-25 16,-224 0-1,199 1 1,99-1 0,24 0-1,125 0 1,25 0-1,49 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8T01:26:59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4638 16197 0,'25'0'109,"0"0"-93,0 25 15,0-25-31,-1 0 16,1 0 15,0 0-15,25 0-1,-25 0 1,24 0 0,1 0-16,-25 0 15,-1 0 1,26 0 0,-25 0-1,0 0 1,-1 0-16,1 0 31,25 0-15,-1 0-1,1 0 1,-25 0 0,24 0-16,-24 0 15,0 0 1,0 25-1,0-25 17,-1 0-17,1 0 1,-25 25-16,25-25 16,0 0 15,0 0 0,-1 0-15,1 0 15,0 0 0,25 0 0,-26 25-31,1-25 16,0 0 0,0 0 15,0 0-15,24 0-1,-24 0 1,0 0 15,-25 24 0,25-24 16,0 0 234,-1 0-265,1 25 0,25-25-1,-25 0 1,24 0 0,1 25 15,-25-25-16,-1 0 32,1 0-15,0 0-17,0 0 16,0 0 32,-1 0-47,1 0-1,0 0 16,0 0 1,24 0-1,-24 0-15,0 0-1,0 0 1,0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8T01:27:16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19000 4167 0,'25'50'109,"0"-25"-93,-25 24-16,0 1 16,25-25-1,0-25 32,-1 0-47,1 0 16,0 0-1,0 0 1,0 0 0,-1 0-1,26-25 1,49-25-16,-24-24 15,-26 49 1,-24 0 0,0 25-1,0-25 1,-25 1 0,25 24-1,-1 0-15</inkml:trace>
  <inkml:trace contextRef="#ctx0" brushRef="#br0" timeOffset="3373.4077">11311 6945 0,'74'-24'47,"100"-1"-31,124 25-1,49 0 1,0 0 0,-24 0-1,-26 25 1,224 49 0,-124 0-1,-99-49-15,49-25 16,-273 0 281,26 0-282,48 0 1,76-25-16,-75 25 16,24-24-1,-24 24 1,-25 0-1,25 0 1,-25 0 0,-50 0-16,25 0 15,-74 0 1,0 0 0,0 0-1</inkml:trace>
  <inkml:trace contextRef="#ctx0" brushRef="#br0" timeOffset="7166.5334">10021 8161 0,'0'-25'78,"25"25"-62,99-25-1,124 25 1,74-25 0,50 1-1,75 24 1,148 0-16,25 0 16,-322 24-1,-99 1 1,-75 25-1,-25-1 1,0 1 0,-49-25-16,24 0 15,-49-25 1,24 24 0,-24-24-1,0 0 1,0 0 15,49 0 235,75 0-251,0 0 1,0 0 0,49 0-1,-74 0 1,-25 0-16,25 0 15,-49 0 1,-1 0 0,-24 0-1,-25 0 1,-1 0 0,26 0-1</inkml:trace>
  <inkml:trace contextRef="#ctx0" brushRef="#br0" timeOffset="12030.5903">16073 9525 0,'0'-25'31,"0"0"-16,50 25 17,49 0-17,224 0 1,-26-24 0,1 24-16,0-25 15,49 25 1,-99-25-1,-50 25 1,-49 0 0,25 0-1,-75 0 1,-24 0 0,-1 0-16,-24 0 15,-1 0 1,-24 0-1,0 0 1,0 0 0,-1 0-1,1 0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8T01:35:12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12750 4366 0,'0'24'94,"0"1"-78,0 25-1,0-25-15,24-1 31,-24 1-31,25 0 32,0-25-17,0 0 1,0 0 0,24 0-1,1 0 1,-1 0-1,51-74 1,24 24-16,-50 0 16,1 1-1,-26 49 1,26-25 0,-51 25-1,26-25 1,-25 25-1,24 0 1,-24 0 0</inkml:trace>
  <inkml:trace contextRef="#ctx0" brushRef="#br0" timeOffset="1451.1717">16247 5531 0,'50'-24'47,"-1"24"-32,51-25 1,-26 0 0,25 25-16,75 0 15,99-25 1,-50 25-1,-25 0 1,-49 0 0,-50 0-1,1 0-15,-1 0 16,99 0 0,-99 0-1,-24 0 1,-50 0-1,24 0-15,-24 0 32,0 0 15,24 0 171,26 0-202,74 0-16,-25 0 16,25 0-1,-75 0 1,25 0-1</inkml:trace>
  <inkml:trace contextRef="#ctx0" brushRef="#br0" timeOffset="2411.3847">19348 5432 0,'0'0'0,"148"0"15,1 0-15,-74 0 16,-1 0 0,-24-25-1,-1 25 1,-24 0-1,0 0 1,0 0 0,0 0 15,-1 0-31,1 0 16,25 0-1,-1 0 1,-24 0-1,0 0 1,25 0 0,-26 0 15,1 0-31,0 0 16,0 0-1,0 0 1,-1 0-1,1 0 17,0 0-1</inkml:trace>
  <inkml:trace contextRef="#ctx0" brushRef="#br0" timeOffset="32968.9429">22200 6325 0,'0'0'0,"25"0"31,0 0 16,0 0-31,-25-25 15,-25 25 141,0 0-157,-25 0 1,1 0-16,24 0 16,0 0-1,0 0 1,1 0-1,-1 0 17,0 0-32,0 0 15,0 0 17,-24 0-17,24 0 1,0 25-1,0-25 1,1 25 15,24 0 204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8T01:41:50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16495 5457 0,'0'0'0,"-25"0"15,75 0 142,0 0-142,49 0 1,0 0-16,-25 0 16,26 0-1,123 0 1,50 0-1,24 0 1,-73 0 0,-26 0-16,-24 25 15,-75-25 1,25 25 0,-50-1-1,-49-24 1,25 25-16,-25-25 15,-1 0 1,1 25 0,25-25 202,74 0-202,-50 0 0,1 0-1,-26 0 1,1 0 0,-25 0-1,24 0 1,26 0-16,-51 0 15,1 0 17,0 0-17,0 0 17,0 0-17,24 0 1,-24 0-1,0 0 1,0 0 0,0 0-1,-1 0 1,1 0 0,0 0 15</inkml:trace>
  <inkml:trace contextRef="#ctx0" brushRef="#br0" timeOffset="1676.6621">19819 4217 0,'0'0'0,"-25"0"16,0 0 0,1 0-1,-1 25 1,-25-25-1,-24 0-15,24 0 16,0 0 0,1 0-1,-1 24 1,1 1 0,-1 0-16,-24 25 15,24-50 1,0 24-1,50 1 1,-24-25 0,24 25-1,-25 0 32,25 0 16,-25-25-48,0 24 1,0-24 0,1 0-1,-1 25 1,0-25-16</inkml:trace>
  <inkml:trace contextRef="#ctx0" brushRef="#br0" timeOffset="2597.4657">18951 4341 0,'-25'25'93,"25"-1"-77,-25 51 0,0-1-1,25-49 1,-24 0-1,24 0-15,-25-1 32,25 1-17,25-25 95,-1 0-95,1 0 17,0 0-1,0 0-16,24 0 1,-24 0 0,0 0 15</inkml:trace>
  <inkml:trace contextRef="#ctx0" brushRef="#br0" timeOffset="10315.9947">8930 6648 0,'0'-25'47,"74"25"-32,25 0-15,50 0 16,-25 0 0,0 0-1,99 0 1,-24 0 0,49 0-1,25 0-15,-50 0 16,-49 0-1,-1 25 1,1-25 0,-25 24-1,0-24-15,-50 0 16,-50 0 0,1 0-1,0 0 1,-1 0-1,1-24 1,-25 24-16,-1 0 266,51 0-266,74 0 15,124 0 1,-75 0 0,-99 0-1,25 0 1,50 0-1,49 0 1,-24 0 0,173 0-16,-124 0 15,-75 0 1,-74 0 0,-49 0-1,0 0 1,-25 0-1,-1 0 17,1 0 249,25 0-250,49 0-15,-25 0-1,-24 0 1,24 0 0,-49 0-16,0 0 15,0 0 1,24 0 0,1 0-1,0 0 1,24 0-16,0 0 15,100 0 1,-25 0 0,-75 0-1,-24 0 1,0 0 0,-1 0-1,26 0 1,-26 24-16,1-24 15,24 0 1,-49 0 0,0 0 15,0 0 0,-25 25 110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51666" y="2470245"/>
            <a:ext cx="5017855" cy="1828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bri (Body)"/>
              </a:rPr>
              <a:t>Loop 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bri (Body)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Calibri (Body)"/>
              </a:rPr>
              <a:t>Python </a:t>
            </a:r>
            <a:r>
              <a:rPr lang="en-US" sz="2800" b="1" dirty="0">
                <a:solidFill>
                  <a:srgbClr val="FFFF00"/>
                </a:solidFill>
                <a:latin typeface="Calibri (Body)"/>
              </a:rPr>
              <a:t>List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55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Calibri (Body)"/>
              </a:rPr>
              <a:t>Loop with Python List</a:t>
            </a:r>
            <a:endParaRPr lang="en-US" sz="32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Loop with Python List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Why we used Loop with List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1 and its Solution  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2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and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its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Solution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55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1040" y="1678680"/>
              <a:ext cx="1000440" cy="2661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1680" y="1669320"/>
                <a:ext cx="1019160" cy="26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Loop with Python List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Using loop with List, we can iterate one by one items of a list.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We can check all the items one by one to get required items in different ways.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Finding specific student name in a student list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Getting even number from a range 1 to 100</a:t>
            </a:r>
          </a:p>
          <a:p>
            <a:r>
              <a:rPr lang="en-US" dirty="0">
                <a:solidFill>
                  <a:srgbClr val="002060"/>
                </a:solidFill>
              </a:rPr>
              <a:t>Getting </a:t>
            </a:r>
            <a:r>
              <a:rPr lang="en-US" dirty="0" smtClean="0">
                <a:solidFill>
                  <a:srgbClr val="002060"/>
                </a:solidFill>
              </a:rPr>
              <a:t>odd number </a:t>
            </a:r>
            <a:r>
              <a:rPr lang="en-US" dirty="0">
                <a:solidFill>
                  <a:srgbClr val="002060"/>
                </a:solidFill>
              </a:rPr>
              <a:t>from a range 1 to 100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language  </a:t>
            </a:r>
            <a:r>
              <a:rPr lang="en-US" dirty="0">
                <a:solidFill>
                  <a:srgbClr val="002060"/>
                </a:solidFill>
              </a:rPr>
              <a:t>= ['Python', 'C++', 'JavaScript</a:t>
            </a:r>
            <a:r>
              <a:rPr lang="en-US" dirty="0" smtClean="0">
                <a:solidFill>
                  <a:srgbClr val="002060"/>
                </a:solidFill>
              </a:rPr>
              <a:t>', 'C', 'Java', 'HTML']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</a:t>
            </a:r>
            <a:r>
              <a:rPr lang="en-US" dirty="0" smtClean="0">
                <a:solidFill>
                  <a:srgbClr val="002060"/>
                </a:solidFill>
              </a:rPr>
              <a:t>or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in language: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69680" y="5830920"/>
              <a:ext cx="723960" cy="63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320" y="5821560"/>
                <a:ext cx="74268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Why we used Loop with List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loop, we can analyze all the items or elements of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loop, we can display all the items to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loop, we can find any specific items or element from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 lots of problem can be solve using loop with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07560" y="1482480"/>
              <a:ext cx="3465000" cy="1946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8200" y="1473120"/>
                <a:ext cx="3483720" cy="19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5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Loop Problem 1 and Solution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1) Write a Python Program To Get 5 Any Word From User, Iterate That List To Display Only Those Word Name That Start With “b”.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90000" y="1544760"/>
              <a:ext cx="3429360" cy="75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640" y="1535400"/>
                <a:ext cx="3448080" cy="7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88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Loop Problem 2 and Solution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2) Write a Python Program To Get 10 Number From User, Display Number That Less Than 20 And Greater Than 10.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Solution: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14800" y="1518120"/>
              <a:ext cx="3920400" cy="89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5440" y="1508760"/>
                <a:ext cx="3939120" cy="9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3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56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79405" y="1592735"/>
            <a:ext cx="5055875" cy="15598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 </a:t>
            </a:r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Comprehension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9517</TotalTime>
  <Words>248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518</cp:revision>
  <dcterms:created xsi:type="dcterms:W3CDTF">2021-11-08T00:20:31Z</dcterms:created>
  <dcterms:modified xsi:type="dcterms:W3CDTF">2022-08-02T11:21:48Z</dcterms:modified>
</cp:coreProperties>
</file>