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8T11:45:14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3200 0,'0'-25'109,"49"25"-93,1 0-1,24-25 1,1 25-16,-26 0 15,26-25 1,-26 25 0,1 0-1,0 0 17,-26 0-32,26 0 15,-25 0 1,0 0-1,-1 0 48</inkml:trace>
  <inkml:trace contextRef="#ctx0" brushRef="#br0" timeOffset="13795.5514">9277 4341 0,'0'49'47,"0"-24"-47,25 0 31,-25 0-15,0 0 0,25-25-1,-25 24 1,49 1-1,-24 0 17,0-25 30,24 0-62,1 0 16,0 0-1,49-50 1,0 26 0,0-26-1,25 0 1,-24 1 0,-26 24-1,-24 25-15,-26-25 16,1 25 15,25-25-15,-25 25-1</inkml:trace>
  <inkml:trace contextRef="#ctx0" brushRef="#br0" timeOffset="17669.8396">16024 6077 0,'49'0'94,"75"0"-94,-24 0 16,24 0-1,25 0 1,-25 0 0,24 0-1,1 0 1,149-25-1,-25 1 1,-75 24-16,-24 0 16,-1 0-1,-24 0 1,25 0 0,-50 0-1,0 0 1,-50 0-1,-49 0 1,0 0 0,0 0-1,49-50 17,1 50 202,24 0-218,0 0-1,75 0 1,-50 0-16,49 0 15,-24 0 1,-50 0 0,1 0-1,-26 0 1,25 0 0,25 0-1,-25 0 1,-24 0-16,24 0 31,-25 0-15,1 0-16,-1 0 15,26 0 1,48 0 0,-48 0-1,48 0 1,-98 0-1,24 0 1,1 0 0,-1 0-16,25 0 15,50 0 1,-74 0 0,-26 0-1,-24 0 1,25 0-1,24 0 235,100 0-234,173 0 0,0 0-1,-74 0 1,-25 0 0,-49 0-1,-1 0 1,-24 0-16,24 0 15,100 0 1,-75 0 0,-24 0-1,-75 0 1,-50 0 0,0 0-1,1 0 1,-1 0-16,-49 25 15,25-25 1,-26 0 0,26 0-1,0 0 1,-26 0 0,1 0-1,0 0 1,-25 25-16,50-25 62,-1 0-46,1 0 0,-1 0 234,51 0-235,-26 0 1,-24 0-1,-1 0 1,1 0 0,24 0-1,1 0 1,49 0 0,-50-25-16,-24 25 15,-25 0 1,24-25-1,1 25 1,24 0 0,-24 0-1,-1 0 1,-24 0 0,0 0 62</inkml:trace>
  <inkml:trace contextRef="#ctx0" brushRef="#br0" timeOffset="19597.4084">4614 7640 0,'0'-25'31,"24"0"32,51-24-63,24 24 15,-24 25 1,24 0 0,0 0-1,75 0 1,49 0-16,50 0 15,49 0 1,397 74 0,-371-74-1,-75 25 1,-125-25 0,-48 0-16,-51 25 15,1-25 1,-1 25-1,1-25 1,-25 0 0,0 0 15</inkml:trace>
  <inkml:trace contextRef="#ctx0" brushRef="#br0" timeOffset="22136.2482">13667 6176 0,'0'25'94,"0"0"-78,0 0-1,0 0 1,0-1-16,0 1 16,-24 25-1,24-25 16,0-1-15,0 1 31</inkml:trace>
  <inkml:trace contextRef="#ctx0" brushRef="#br0" timeOffset="23172.1833">13469 6424 0,'0'25'110,"0"0"-95,25 25 1,0-26-1,-25 26 1,24-25 0,1-25-1,-25 25-15,0-1 16,25-24 31,25 0 31,-26 0-78,26-24 16,-25-1-1,0 0 16,-25 0-15,24 25 0,-24-25-1,25 25 1,0-24 0,0 24-1,-25-25 1,25 0-1,-25 0 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8T11:52:33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18876 5879 0,'25'0'109,"25"0"-109,-25 0 16,24 0 0,-24 0-1,0 0 1,0 0-1,-1 0 1,26 0 0,24 0-16,1 0 15,-1 0 1,-24 0 0,-25 0-1,24 0 1,-24 0-1,25 0 1,-25 0-16,-1 0 16,1 0-1,25 0 1,-1 0 15,-24 0-15,0 0 31</inkml:trace>
  <inkml:trace contextRef="#ctx0" brushRef="#br0" timeOffset="1362.3513">23168 6102 0,'24'0'78,"1"0"-62,0 0-1,0-25-15,0 25 16,49 0 0,-24-25-1,24 25 1,0-24 0,100-1-1,25 25 1,-26-25-16,-74 25 15,-49 0 1,-25 0 0,0 0 15,-1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8T11:58:35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21183 7789 0,'0'-25'125,"0"0"-109,0 0 15,25 0 47,0 25-62,0 0 0,24 0-1,-24 0 1,0 0 0,0 0-1,-1 0-15,1 0 16,0 50-1,-25-25 1,0 24 0,0-24-1,0 0 1,0 0 0,0 0-1,0-1 16,0 1-15,-25 25 0,0-50-1,1 25 1,24 0 15,-25-1-15,50-24 78,-1 0-79,26-24-15,24-1 16,-24 25-1,-50-25 1,25 25 0,-25-25-1,25 25 48,-1 0-32,-24-25-15,25 25 46</inkml:trace>
  <inkml:trace contextRef="#ctx0" brushRef="#br0" timeOffset="1698.9365">21679 8384 0,'0'0'0,"-25"0"31,1 0 32,-1 0-1,25 25-62,-50-25 16,50 25-1,-25-1 1,1-24 0,-1 25-1,0-25 17,25 25-17,-25-25 16,25 25 219,0 0-234,25 49 0,-25-49-1,0 0 1,25-25 125</inkml:trace>
  <inkml:trace contextRef="#ctx0" brushRef="#br0" timeOffset="1780.9893">21481 8682 0,'25'0'16</inkml:trace>
  <inkml:trace contextRef="#ctx0" brushRef="#br0" timeOffset="2526.5532">21679 8607 0,'25'0'78,"0"0"-63,0 0 1,0 0 47,24 0-48,-49 25-15,25 0 78,-25 0-62,0-1 0,0 1-1,0 0 16,0 0-15,0 0 0,0-1-1,-25-24 1,25 25-16,0 0 16,-25-25-1,1 0 16,-1 25 1,0-25-1,0 0 31,0 0-30</inkml:trace>
  <inkml:trace contextRef="#ctx0" brushRef="#br0" timeOffset="4301.1177">21903 9178 0,'0'25'16,"0"-1"30,0 1-30,0 25 0,0-25-16,0-1 15,0 26 1,0 0 0,0 24-1,0-24 1,0-26-1,0 1 1,0 25-16,0-25 16,0-1 15,0 1-15,24-25 15,1 25-16,0-25 1,25 0-16,-26 0 16,1 0 15,0 0 0,0 0-15,0 0-1,-1-25 1,-24 0 0,25 1 31,-25-1 15,-25 25-31,1 0-15,-1 0 0,-25 0 15,25 0 0,1 0-15,-1 0 15,0 0-15,0 0 30,0 0-30,1 0 0,-1 0 15,25 25-15</inkml:trace>
  <inkml:trace contextRef="#ctx0" brushRef="#br0" timeOffset="6044.7136">22126 10294 0,'25'0'125,"-25"-25"-109,24 0-1,76-24 1,-51 49-1,1-25-15,-25 25 16,-25-25 0,24 25-1,-24 50 110,0-25-109,25 24-16,-25 1 16,0-1-1,0 26 1,0-26-1,0 100 1,0-25 0,0 25-1,0-75 1,0-24-16,0-25 16,0 0 30</inkml:trace>
  <inkml:trace contextRef="#ctx0" brushRef="#br0" timeOffset="7538.9122">22002 7764 0,'49'-25'140,"1"0"-124,0 0 0,-1 1-1,1-1 1,24 0-16,-24 25 16,-1-25-1,1 0 1,0 25-1,-1-24 1,-24-1 0,25 25-1,-1 0 1,-24-25-16,0 25 16,-25-25 62</inkml:trace>
  <inkml:trace contextRef="#ctx0" brushRef="#br0" timeOffset="8774.0494">23639 6871 0,'0'25'32,"0"24"-17,0 1 1,0 0-16,0-26 31,25 1 32,24 0-48,-24-25 1,0 0 0,0 0 15,-1 0-16,1-25 1,0 25-16,-25-25 16,25 25-1,0 50 110,-25 0-109,0-26 0,0 1-1,0 0 1,0 0 15</inkml:trace>
  <inkml:trace contextRef="#ctx0" brushRef="#br0" timeOffset="9947.1354">22275 8632 0,'24'0'47,"-24"-25"-32,25 25 1,25-49-1,-1 49 1,1-50 0,24 25-16,-24 0 15,0 1 1,-26-1 0,26 25-1,-50-25 1,25 25-16,25-25 62,-1 25-46,-49-25 0</inkml:trace>
  <inkml:trace contextRef="#ctx0" brushRef="#br0" timeOffset="12809.9057">22994 9550 0,'25'0'109,"49"-25"-93,25-25-1,100-24 1,-26 0 0,51-26-16,-100 26 15,-25 49 1,-25 0 0,1 1-1,-50 24 1,-1-25-16,1 0 15,0 25 1</inkml:trace>
  <inkml:trace contextRef="#ctx0" brushRef="#br0" timeOffset="13846.8208">23316 10468 0,'50'0'78,"49"-50"-78,50-24 16,25-1 0,-1 1-1,-24-1 1,-25 1 0,-49 49-16,-26 0 15,1 0 1,-25 1 15,49-26 0,-24 50-15,-26-50 0,1 50-1</inkml:trace>
  <inkml:trace contextRef="#ctx0" brushRef="#br0" timeOffset="24980.749">19075 4812 0,'0'25'94,"0"0"-63,25-25 78,-1 0-77,1 0-17,50 0 1,24-75 0,-25 26-1,-24 24 1,-25 0-1,-1 0-15,-24 0 16,50 1 15,0-26-15,-1 50 0,-49-25-1,25 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8T12:06:03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17636 5879 0,'0'0'0,"-25"0"32,75 0 61,0 0-77,-26 0 0,51 0-1,-1 0 16,25 0-15,-24 0-16,24 0 16,-49 0 15,24 0-31,-49 0 16,0 0-1,-1 25 1,1-25-1,0 0 1,0 0 0,24 0-1,-24 0 1,0 0 0,25 0-1,-1 0 1,-24 24-1,0-24 1,0 0 15</inkml:trace>
  <inkml:trace contextRef="#ctx0" brushRef="#br0" timeOffset="1426.2523">20836 6077 0,'0'-25'63,"25"1"-48,49 24 1,1 0 0,-1 0-1,100 0 1,24 0-1,-74 0 1,25 0 0,-25-25-1,0 25 1,74 0 0,-74 0-1,-24 0 1,-26 0-1,50 0-15,25 25 32,-50-1-32,-24 1 15,24 0 1,-50-25 0,-49 25-1,25-25 1,-25 25-1,75-25 1,24 0 0,-25 24-1,1-24 1,-26 0 0,-24 0-1,0 0 1,24 25-1,-24-25 1,0 0 0,0 0-1,0 0 1,24 0 0,-24 0-1,0 0 16</inkml:trace>
  <inkml:trace contextRef="#ctx0" brushRef="#br0" timeOffset="3159.562">28848 4862 0,'0'25'94,"0"-1"-78,0 1-1,25 0 1,-1 0 15,1-25-15,-25 25-1,25-25 1,0 0 62,0 0 16,-1-50-78,26 0-1,0 26 1,-25-1-1,-1 25 17,-24-25-17</inkml:trace>
  <inkml:trace contextRef="#ctx0" brushRef="#br0" timeOffset="25529.103">6375 7491 0,'149'0'94,"-50"0"-78,0 0-1,-49 0 1,24 0 0,1 0-1,98 0 1,1 0 0,-1 25-1,1 0 1,74-25-1,0 24 1,-74 1 0,-50-25-1,-25 0-15,-25 0 16,26 25 0,-26 0-1,25-25 1,0 25-1,50-25 1,-49 24 0,-26-24-1,-49 0 1,0 0 0,49 0 15</inkml:trace>
  <inkml:trace contextRef="#ctx0" brushRef="#br0" timeOffset="26552.881">12402 7739 0,'25'0'94,"25"0"-79,24 0 1,50 0 0,-49 0-1,-1 0 1,0 0-1,-49 0-15,0 0 32,0 0-17</inkml:trace>
  <inkml:trace contextRef="#ctx0" brushRef="#br0" timeOffset="27957.8175">15900 7888 0,'49'0'109,"1"0"-93,148 0-1,1 0 1,49-25-1,-50 0-15,125 25 32,-100 0-32,-74 0 15,-50 0 1,-74 0 0,0 0-1</inkml:trace>
  <inkml:trace contextRef="#ctx0" brushRef="#br0" timeOffset="30242.4716">20762 9525 0,'0'-25'157,"0"0"-126,24 1 0,1 24 16,0 0-31,0 0-1,0 0 1,-1 0 0,1 0-1,0 0 1,0 0-1,-25 24 17,0 1-17,0 0 17,0 25-1,0-26 0,0-48 63,25-76-79,24 26 1,-49 24 0,0 26-1,0-1 1,50-25 31,-50 25-16,25 25-15,-25 25 140,-25 0-140,25 25-1,0-1 1,0-24-1,0 0 1,0 0 15,25 24-15,-1-24 15,1-25 0</inkml:trace>
  <inkml:trace contextRef="#ctx0" brushRef="#br0" timeOffset="32824.2513">23564 8830 0,'0'25'62,"0"0"-46,0 0 0,0 24-1,25-24 1,0 0-1,0-25 1,0 25 0,-1-25 15,-24 25-15,25-25-1,0 0 16,0 0 1,-25-25-1,25 0 16,-25-25-32,0 26 17,24 73 171,26 51-188,-50-51 1,25 26 0,0-51-1,-25 26 1,0-25-16,0 49 16,25-24-1,-25 24 1,0-24-1,0-1 1,0 51 0,0-51-1,0 26 1,0-51 0,0 1 30,-25-25 33,0 0-64,0 0 1,0 0-1,-24-49 1,49 24 0,-50-25-1,50 1 1,-25-51 0,25 51-16,0 24 15,0 0 1,0 0-1,0 1 1,0-26 0,0 25-1,0 0 1,0 1 46,0-1-30,25 25 61</inkml:trace>
  <inkml:trace contextRef="#ctx0" brushRef="#br0" timeOffset="38323.583">22572 8954 0,'0'25'15,"-25"0"1,1-25 0,24 25-1,-25-25 1,25 25-1,-25 0 1,-25 74 0,1-25-1,-1 1 1,50-51 0,-25 51-1,1-1 1,24-24-1,-25-25 1,25-1 0,-25 1-1</inkml:trace>
  <inkml:trace contextRef="#ctx0" brushRef="#br0" timeOffset="39430.4628">22101 9054 0,'0'25'125,"25"-1"-110,49 26 1,-24 0 0,-1-26-1,1 1 1,-50 0-1,74 25-15,-24-26 32,0 26-17,-26-25 1,26 24 0,0 1 15,-26-50-31,1 25 15,50 0 1,-50-1 0,-1-24-1,1 25 1,25-25 15,-25 0-15,-25 25-1,24-25 1</inkml:trace>
  <inkml:trace contextRef="#ctx0" brushRef="#br0" timeOffset="70400.798">20216 8806 0,'-25'0'62,"25"24"-31,0 26-15,0-25 0,0 49-1,0-49 1,0 25 0,0 74-1,0-25-15,0 0 31,0 0-15,0 1-16,0 48 16,0-98-1,0-25 1,0 24 0,-25-24 15,0 25-16,-24-25 1,-26-1 0,1 1-1,-50-25 1,-25 0 0,75 0-1,24 0 1,0 0-1,26 0 1,-26 0 0,50-25 31,0 1-47,0-1 31</inkml:trace>
  <inkml:trace contextRef="#ctx0" brushRef="#br0" timeOffset="72049.8956">20265 8806 0,'100'-25'94,"48"0"-78,51-25-1,49-24 1,223-75 0,149 0-1,-173 50 1,-149 50-16,-50-1 15,-50 25 1,25 0 15,-74 25-31,-50 0 16,-49 0 0,-1 0-1,1-24 1,0 24-1,-25 0 17,-1 0 15,1 0-32,-50 0 313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8T12:30:16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16346 5978 0,'75'0'78,"24"0"-62,25 0-1,50 0 1,-1-25-1,26 25 1,-26 0-16,1 0 16,-50 0-1,50 0 1,-75 0 0,0 0-1,0 0 1,-24 0-16,-1 0 15,-49 25 1,223-25 234,223 25-234,149 24-1,-49-24-15,-174-25 16,24 25 0,-49-25-1,-74 25 1,99-25-1,-174 0 1,-49 25 0,-25-1-1,-50-24-15,-25 25 16,-24 0 0,0-25-1,-26 0 1,1 0-1,0 0 32</inkml:trace>
  <inkml:trace contextRef="#ctx0" brushRef="#br0" timeOffset="1478.1013">24259 4911 0,'0'50'47,"0"-25"-32,0 0 1,0-1-1,0 1-15,0 0 47,25-25 63,24 0-95,51-50 1,24-24-16,-50 24 16,0 26-1,1-26 1,-50 50-1,-1-25 1,1 0 0</inkml:trace>
  <inkml:trace contextRef="#ctx0" brushRef="#br0" timeOffset="13020.5984">16024 7689 0,'0'0'0,"-25"0"78,0 50-63,25 0 1,-25-1 0,1 26-16,-1-1 15,25-49 1,0 0 0,0 24-1</inkml:trace>
  <inkml:trace contextRef="#ctx0" brushRef="#br0" timeOffset="13815.1914">17562 7094 0,'-25'0'16,"0"0"15,-49 50-16,24 49-15,-24-49 16,49-1 0,-25 1-1,25-1 1,1-24 0,24 25-1,0-1-15,0-24 16,0 0-1,0 25 1,0-26 0,0 1-1,24 0 1,26 0 0,24-25-1,-24 0 1,0 0-1,24 0-15,-24 0 16,-25 0 0,24 0-1,-24-25 1,0 25 0</inkml:trace>
  <inkml:trace contextRef="#ctx0" brushRef="#br0" timeOffset="14422.5967">17487 7565 0,'50'0'78,"-25"0"-62,0 0-1,24 0 1,-24 0 15,-25 25 47,0 0-62,0 25 0,0-26-1,0 1 17</inkml:trace>
  <inkml:trace contextRef="#ctx0" brushRef="#br0" timeOffset="16281.0443">17934 7342 0,'0'75'63,"0"24"-63,0 25 16,0-25-1,0 0 1,0-49-1,0-25 1,-25-1 0,25-48 62,0-76-63,-25-24 1,25 25 0,0 25-1,0-1 1,0 51 0,0-1-1,0 0 1,0 0-1,0 0 1,0-24 0,25 24-1,49-49 1,-24 24 0,24 25-1,-24 25 1,-25 0-1,0 0 1,24 0-16,-24 0 16,25 25-1,-26 25 1,-24 24 0,0 0-1,0 1 1,0-1-1,0 1 1,-49-1-16,-26 50 16,26-74-1,-1-1 1,-24 1 0,49-25-1,0-1 1,0 1-1,75-25 48,74 0-47,-50 0-1,-24 0 1,-50 25 46,0 0-46,0 25 0,-25-1 15,0-24-16,-24 0 1,-1 0 0,1-1-1,24-24 1,0 0 15,0 0 79,0 0-110,1 0 46,24-24 48</inkml:trace>
  <inkml:trace contextRef="#ctx0" brushRef="#br0" timeOffset="17047.6861">19100 7739 0,'49'0'63,"26"0"-48,49 0 1,-25 0-1,-25 0 1,1 0 0,-50 0-1</inkml:trace>
  <inkml:trace contextRef="#ctx0" brushRef="#br0" timeOffset="17617.0674">19224 8012 0,'49'0'93,"26"0"-77,-26 0 0,26-25-1,-26 25 1,1-25-1,-25 25-15,24 0 16,-24 0 15</inkml:trace>
  <inkml:trace contextRef="#ctx0" brushRef="#br0" timeOffset="19102.0598">21630 7119 0,'-25'0'15,"25"-25"17,49-24 46,-24 49-63,25 0-15,0-25 16,-26 25 0,1 0-1,50 25 1,-26 24-1,-49-24 1,25 0 0,-25 0 15,0-1 0,0 1-15,0 0-1,0 49 1,0-49-16,0 25 31,-25-50-15,0 25 0,-24-1-1,24 1 1,0 0-1,-49-25-15,24 25 16,25-25 0,0 0-1,-24 0 1,49 25 0,0 24 77,0 1-61,0-25 14</inkml:trace>
  <inkml:trace contextRef="#ctx0" brushRef="#br0" timeOffset="19642.9783">21605 7937 0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6" y="2470244"/>
            <a:ext cx="5468231" cy="26749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Python Problems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&amp; solution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Calibri (Body)"/>
              </a:rPr>
              <a:t>for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Calibri (Body)"/>
              </a:rPr>
              <a:t>ractice</a:t>
            </a:r>
            <a:endParaRPr lang="en-US" sz="28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78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Problems and solution for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Problems and solution for practice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1 and solution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3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4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5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  <a:latin typeface="Calibri (Body)"/>
              </a:rPr>
              <a:t>Topics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 : Basics, string,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number, List, Tuple, Dictionary, etc.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78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Problem 1/5 &amp; Solution for Practice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1: Write a Python Program To Count Total Number Of Character With And Without Space From a Sentence (Given From User).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661040" y="1125000"/>
              <a:ext cx="8028000" cy="1634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1115640"/>
                <a:ext cx="8046720" cy="16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Problem 2/5 &amp; Solution for Practice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2: Write a Python Program To Display “Even” And “Odd” In a List When It Find Even Number And Odd Number Respectively.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95360" y="2116440"/>
              <a:ext cx="196488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0" y="2107080"/>
                <a:ext cx="198360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2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Problem 3/5 &amp; Solution for Practice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3: Write a Python Program To Create a Dictionary From Given Dictionary, That Display Square Of Numeric Key.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867000" y="1634040"/>
              <a:ext cx="1991520" cy="2358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40" y="1624680"/>
                <a:ext cx="2010240" cy="23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0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Problem 4/5 &amp; Solution for Practice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4: Write a Python Program To Find Min And Max Number From a List. Then Find Multiplication Of Min And Max Number. Then Find Square Root Of That Number To Display To User.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95000" y="1741320"/>
              <a:ext cx="8206560" cy="1857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5640" y="1731960"/>
                <a:ext cx="8225280" cy="18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5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Problem 5/5 &amp; Solution for Practice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5: Write a Python Program Get Computer Memory In GB Then Convert It Into Bytes.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24000" y="1723320"/>
              <a:ext cx="3223800" cy="123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4640" y="1713960"/>
                <a:ext cx="3242520" cy="12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84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79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97423" y="1606383"/>
            <a:ext cx="5219839" cy="28973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 Formatting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Solution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34729</TotalTime>
  <Words>244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526</cp:revision>
  <dcterms:created xsi:type="dcterms:W3CDTF">2021-11-08T00:20:31Z</dcterms:created>
  <dcterms:modified xsi:type="dcterms:W3CDTF">2022-08-02T11:18:01Z</dcterms:modified>
</cp:coreProperties>
</file>