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15:42:23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15131 5631 0,'49'0'93,"1"0"-77,24 0 0,-24 0-1,0 0 1,24 0-1,-24 0-15,24 0 16,25 0 0,25 0-1,50 0 1,24 0 0,-74 0-16,-74 0 15,-25 0 16</inkml:trace>
  <inkml:trace contextRef="#ctx0" brushRef="#br0" timeOffset="1300.1529">17686 4415 0,'0'25'125,"0"0"-109,25 24-1,-25 1 17,24-50-32,-24 25 31,25-25 31,0 0-46,0 0 0,49 0-16,100-75 15,-1-24 1,75-99 0,-49 74-1,-100 25 1,0 49-1,-74 25 1,0 25 0,-25-25-16,25 25 15</inkml:trace>
  <inkml:trace contextRef="#ctx0" brushRef="#br0" timeOffset="6320.3282">25003 5407 0,'25'0'47,"25"0"-31,-1 0-16,1 0 15,24 0 1,-24 0-1,24 0 1,125 0 0,-51 0-1,1 0 1,-74 0 0,-1 0-1,-49 0 1,25 0-16,49 0 15,-25 0 1,1 0 0,-1 0-1,-49 0 1,24 0-16,-24 0 31,0 25 0,-25 0 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15:47:11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16396 5581 0,'50'-25'109,"98"0"-93,51 25-1,-1 0 1,-49-24-1,-50 24-15,0 0 16,150 0 0,98 0-1,-25 0 1,1 0 0,-26 0-1,-24 0 1,-99 0-16,-25 0 15,-25 24 1,-25-24 0,-25 0-1,75 0 1,-50 0 0,50 25-16,-50-25 15,1 0 1,-26 25-1,0-25 1,26 0 0,-26 0-1,1 0 1,-26 0 0,1 0-16,-25 0 15,24 0 1,-24 0-1,0 0 1,0 0 0,24 0-1,-24 0 17,-25 25 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09:57:0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18405 5953 0,'25'0'93,"0"0"-77,-1 0 0,1 0-1,25 0 1,0 0 0,24 0-1,-24 0-15,24 0 16,0 0-1,-24 0 1,-25 0 0,0 0-16,-1 0 15,1 0 17,0 0-17,49 0 1,-24 0-1,0 0-15,-26 0 32,26-25-32,0 25 31,-26 0 0,1 0-15,0 0-1,0 0 1,0 0 0,-1 0 15,1 0 0</inkml:trace>
  <inkml:trace contextRef="#ctx0" brushRef="#br0" timeOffset="1291.2298">19000 4614 0,'0'24'47,"0"1"-1,0 0 1,-24-25 16,24 25-48,0 24 1,0-24 0,0 0-1,0 0 1,0 0 31</inkml:trace>
  <inkml:trace contextRef="#ctx0" brushRef="#br0" timeOffset="4785.6634">21555 6028 0,'25'0'16,"25"0"-16,-1 0 15,1 0 1,0 0 0,-1 0-1,50 0 1,25 0-16,124 0 16,-24 0-1,-26 0 1,-99 0-1,1 0 1,-26 0 0,25 0-16,149 0 15,-49-25 1,-100 0 0,-25 25-1,-24 0 1,24 0-1,-24-25 1,0 25-16,24 0 16,0 0-1,75 0 1,-50-25 0,-24 25-1,-26 0-15,26 0 16,-50 0-1,-1 0 17,1 0-17,0 0 1,25 0 0,-26 0 15,26 0-16,-25 0 1,24 0 0,1 0-1,-25 0-15,0 25 16,0-25 0,-1 0-1,1 0 1,-25 25-1,25-25-15,49 0 360,-24 50-345,24-50 1,1 0 0,-1 24-1,1 1 1,49 0 0,-25-25-1,74 0 1,-24 0-16,50 0 15,-75 25 1,-25-25 0,-25 0-1,-24 0 1,0 0 0,-1 0-1,1 0 1,49 0-1,-25 0 1,1 0-16,-1 0 16,-24 0-1,0 0 1,-26 0 0,1 0-1,0 0 16,0 0-15,0 0 62</inkml:trace>
  <inkml:trace contextRef="#ctx0" brushRef="#br0" timeOffset="9460.3684">7987 6251 0,'0'0'0,"0"-25"47,25 0-1,0 25-14,0 0 61,-25 25-14,0 0-48,0 24-16,0 1 1,0 0 0,0-26-16,0 26 15,0-25 17,0 0 14,0-1 64,0 1-79,0 0 16,49-25 62,-24 0-93,25-25 0,-26 25-1,1 0 1,0 0-16,-25-25 31,25 25-15,0 0 31</inkml:trace>
  <inkml:trace contextRef="#ctx0" brushRef="#br0" timeOffset="23746.8497">19720 7590 0,'25'0'32,"-1"0"-32,1 0 15,25 0 1,24 0-1,-24 0 1,-1 0 0,26 0-1,24 0 1,50 0 0,-50-25-1,-25 1 1,75 24-16,-49-25 15,-26 25 1,25-25 0,0 25-1,25-25 1,-74 25 0,0 0-1,-26 0 1,1 0-1,0 0-15,0 0 63,24 0-47,-49-25-1,25 25 1,25 0 62,-25 0-47</inkml:trace>
  <inkml:trace contextRef="#ctx0" brushRef="#br0" timeOffset="27100.6127">16371 6201 0,'25'0'156,"25"0"-140,-26 0 0,1 0 15,-25 25 31,0 0-30,0 0-17,0-1 32,25-24 94,25 0-126,-1 0 1,1 0-16,-1 0 16,-24 0-1,0 0 48,0 0-48,0 0 17,-25 25 30,0 0-62,0 0 31,0 0 32,0-1-48,0 1 1,-25-25 0,0 25 31,0-25-16,0 25-16,1-25 1,-1 0 0,0 0-1,0 0 17</inkml:trace>
  <inkml:trace contextRef="#ctx0" brushRef="#br0" timeOffset="33932.4393">24780 7466 0,'0'-25'47,"49"25"31,-24 0-63,25 0 1,-25 0 0,24 0-16,1 0 15,0 0 1,-1 0-1,1 0 1,-1 0 0,1 0-16,-25 0 15,0 0 1,24 0 0,26 0-1,24 0 1,74 0-1,26 0-15,74 0 16,-124 0 0,-75 0-1,-24 0 1,-26 0 15,26 0-15,24 0-1,1 0 1,-1 0 0,25 0-1,1 0 1,73 0 0,-73 0-1,-51 0 1,1 0-16,-25 0 47</inkml:trace>
  <inkml:trace contextRef="#ctx0" brushRef="#br0" timeOffset="42725.64">8508 9128 0,'0'-25'16,"0"1"15,50 24-15,24 0-1,0 0 1,1 0-16,-1 0 16,-24 0-1,74 24 1,50 1-1,24-25 1,0 25 0,-24-25-1,-100 0-15,-49 0 16,0 0 0,49 0 46,100 0-62,0 0 16,-75 0-1,-25 0 1,-49 0 0,25 0-1,-25 0-15,-1 0 16,1-25-1,0 25 1,0 0 0,0 0 15,-1 0 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10:08:39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5482 0,'49'0'93,"1"0"-77,24-25 0,26 25-16,98-25 15,50 0 1,25-49 0,-50 49-1,-24 0 1,49-24-1,-124 49 1,-50-25 0,50 25-16,-49 0 15,-26-25 1,-24 25 0,0 0-1,0 0 1,-1 0 15,1 0-15,0 0 15,25 0 188,24 0-204,-24 0 1,-26 0-16,26 25 16,-25-25-1,24 0 1,-24 0-1,0 0 1,25 25 0,-25-25 15,-1 0-31,1 0 31,0 0 16,0 0-16,0 0-15,-1 0 15,1 0 0,25 0-15,-1 0 0,1 0-1,0 0 1,-26 0 0,26 0-1,0 0-15,-1 0 16,-49 25-1,25-25 1,0 0 31</inkml:trace>
  <inkml:trace contextRef="#ctx0" brushRef="#br0" timeOffset="1009.9378">19050 4142 0,'-25'0'62,"25"50"-15,0-25-31,0 0-1,-25 24 1,25 1 0,0-1-1,0-24 1,0 0-1,0 0 17,0 0-1,0-1 16</inkml:trace>
  <inkml:trace contextRef="#ctx0" brushRef="#br0" timeOffset="8238.4293">29666 5631 0,'0'-25'78,"25"25"-46,0-25-17,25 25 1,98-25-1,-24 0 1,25 25 0,-49 0-1,24-24 1,-25 24-16,-50-25 16,-24 25-1,0-25 1,0 25-1,0 0 1,-50 0 62</inkml:trace>
  <inkml:trace contextRef="#ctx0" brushRef="#br0" timeOffset="11222.5911">6921 6499 0,'24'0'62,"51"0"-46,24 0 0,50 0-1,49 0 1,50 0 0,-49 0-1,74 49 1,-149-24-16,0 25 15,-25-50 1,-50 0 0,1 25-1,0-1 1,49-24 203,50 0-204,124 0 1,99-49 0,-75-1-1,-49 25 1,-124 25-1,50 0 1,-100 0 0,-24 0-16,0 0 31,-26 0-31,1 0 16,0 0-1</inkml:trace>
  <inkml:trace contextRef="#ctx0" brushRef="#br0" timeOffset="14725.4035">15577 6375 0,'25'0'94,"124"0"-78,0 0-1,124 0 1,49-25-1,100 0 1,223-49-16,223 24 16,-322 50-1,-199 0 1,-99 0 0,-50 0-1,-49 0 1,-50 0-1,-49 0 1,0 0 0,24 0-16,-24 0 15,-1 0 1,1 0 0,24 0-1,25 0 1,1 0-1,-51-25-15,-24 25 204,50 0-189,-26 0 1,26 0-1,-26 0 1,1 0 0,-1 25-16,1-25 15,0 0 1,24 0 0,0 0-1,1 0 1,-26 0-1,1 0-15,-25 0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10:15:19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5606 0,'0'-50'47,"24"25"-16,51 25-16,49 0 1,74 0 0,26 0-1,371 0-15</inkml:trace>
  <inkml:trace contextRef="#ctx0" brushRef="#br0" timeOffset="880.6207">17636 5531 0,'0'0'0,"298"0"16,-100 0-1,-24 0 1,-25 0-1,-75 0 1,1 25 0,24-25-1,-50 0-15,-24 25 16,25-25 0,-25 0 249,123 0-265,51 0 16,-50 0-1,-50 0 1,-25 0 0,-24 0-1,0 0 1,-1 0 0,50 0-1,-24 0-15,-26 0 16,1 0-1,0 0 1,-1 0 0,-24 0-1,25 0 1,-26 0 0,1 0-1,25-25 1,-1 25-16,-24-25 15,0 25 1,0 0 15</inkml:trace>
  <inkml:trace contextRef="#ctx0" brushRef="#br0" timeOffset="10375.7102">30460 4217 0,'0'25'46,"0"-1"-14,0 26-17,0 0-15,0-1 16,0 26 0,0-51-1,0 1 1,25-25-1,0 0 17,0 0-17,-1 0 1,1 0 0,25-25 15,-25 1-16,-1-26 1,26 0 0,24 1-1,-49-1 1,25 25-16,-25 1 16,24-26-1,26 0 1,-1 50-1,-24-49 1,-1 24 0,-24 0-1,0 0 1,0 25 0,24-24-1,-24-1 1,25 0-1,-50 0 1,25 0 0,-1 25-1</inkml:trace>
  <inkml:trace contextRef="#ctx0" brushRef="#br0" timeOffset="15719.074">7764 6400 0,'0'-25'110,"25"25"-64,24 0-30,26 0 0,24 0-1,25 0 1,-25 0-16,50 0 31,-50-25-31,25 0 16,-25 0-1,75 25 1,0-24 0,49-26-16,-74 50 15,-50 0 1,-49 0 0,24 0-1,-24 0 1,24 0-16,0 0 15,26 0 1,-1 0 0,-25 25-1,1-25 1,74 49 0,-100-49-1,26 25-15,-51-25 16,1 0-1,0 25 1,0-25 0,0 0-1,-1 0 17,-24 25-17,25-25 1,0 0-1,0 0 1,24 25 0,-24-25-1,25 24-15,-1-24 16,-24 0 0,0 0-1,25 0 1,-26 0 46,-24 25 16</inkml:trace>
  <inkml:trace contextRef="#ctx0" brushRef="#br0" timeOffset="18897.643">12452 5879 0,'-25'0'16,"0"0"0,-24-25-1,-1-50 1,-24 51 0,-1-26-1,1 25 1,-1-24-1,1-1-15,-50 0 16,0 1 0,-25-50-1,25 49 1,0-24 0,25 49-1,0 0 1,49 25-16,0-25 15,-24 25 1,0 0 0,24 0-1,0 0 1,-24 25 0,0 25-1,24-26 1,0 1-1,1 0 1,-1 25-16,25-26 31,1-24-15,24 25 0,-25 0-1,25 0 16,-25 24 32,0-24-47,25 0-1,0 25 1,0-26 15,0 1 0,25-25-15,-25 50-16,50-50 16,-50 49-1,24-49 1,1 25-1,0 0 1,25 25 0,-26-25-1,51-1 1,-50 1-16,24 0 16,1 0-1,-1 0 1,26-1-1,49 26 1,-25 0 0,0-26-1,1-24 1,-51 25-16,1-25 16,-25 25-1,24-25 1,1 25-1,-25-25 1,-1 0 0,1 0 15,0 0 0,-25 25 204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Five (5) Python SET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solution 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76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Five (5) Python SET Problems and solution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1 and 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5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that may used: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(), clear(), copy(), discard(), </a:t>
            </a:r>
            <a:r>
              <a:rPr lang="en-US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isdisjoint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(), </a:t>
            </a:r>
            <a:r>
              <a:rPr lang="en-US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issubset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(), </a:t>
            </a:r>
            <a:r>
              <a:rPr lang="en-US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issuperset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(), pop(), remove(), union(), update(), intersection, difference </a:t>
            </a:r>
            <a:r>
              <a:rPr lang="en-US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76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Problem 1 &amp; Solution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1) Write a Python Program Get Two Set From User To Find Intersection Of That Set.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  <a:endParaRPr lang="en-US" b="1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47160" y="1401840"/>
              <a:ext cx="4107960" cy="62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7800" y="1392480"/>
                <a:ext cx="4126680" cy="6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Problem 2 &amp; Solution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2) Write a Python Program to Get Two Set From User And Check Which  Set is Sub Set Of Other?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02560" y="1982520"/>
              <a:ext cx="1688040" cy="3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0" y="1973160"/>
                <a:ext cx="17067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4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Problem 3 &amp; Solution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 3) Write a Python Program to Create  a Set, User Able To Remove Any Element From That Set, Then Display Set Element To User, Then Add Removed Element To Set, Then Display.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75320" y="1661040"/>
              <a:ext cx="6974640" cy="1634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960" y="1651680"/>
                <a:ext cx="6993360" cy="16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7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Problem 4 &amp; Solution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4) Write a Python Program To Get 5 Elements From User To Store In a Set And Display One By One With Their Total Number Of Length.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91560" y="1491120"/>
              <a:ext cx="8546040" cy="911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2200" y="1481760"/>
                <a:ext cx="8564760" cy="9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8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Problem 5 &amp; Solution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5) Write a Python Program To Get 5 Elements From User To Store In a List Then Add That List To a Set.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95040" y="1401840"/>
              <a:ext cx="8528040" cy="920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5680" y="1392480"/>
                <a:ext cx="8546760" cy="9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6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77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741427" y="1606382"/>
            <a:ext cx="4531831" cy="1600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</a:t>
            </a:r>
            <a:endParaRPr lang="en-US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31561</TotalTime>
  <Words>250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520</cp:revision>
  <dcterms:created xsi:type="dcterms:W3CDTF">2021-11-08T00:20:31Z</dcterms:created>
  <dcterms:modified xsi:type="dcterms:W3CDTF">2022-08-02T11:18:16Z</dcterms:modified>
</cp:coreProperties>
</file>