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0"/>
  </p:notes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42" d="100"/>
          <a:sy n="42" d="100"/>
        </p:scale>
        <p:origin x="90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11T15:43:50.2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10120 7937 0,'25'0'78,"0"0"-62,25 0 15,-26 0-15,1 0-1,50 0 1,-1 0-16,25 0 16,50 0-1,0-24 1,24-1-1,-24 25 1,-49-25 0,-1 0-16,-25 25 15,-49 0 1,0 0 15,0 0 16,49 0 187,0 0-218,1 0 0,-1 25-1,1 0 1,-26 0 0,1-1-1,-25 1 1,-1-25-1,1 0 1,-25 25 0,25-25-1,0 0 360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11T23:55:25.8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4589 5829 0,'0'0'0,"74"0"110,100-25-95,74 0 1,25-24 0,0 49-1,-25 0-15,0 0 16,-75 25-1,-73 24 1,-26-24 0,-24 25-1,24-25 1,-74-1-16,25-24 31,0 0 188,-1 0-203,51 0-1,24 0 1,-24 0-1,73 0 1,1 0 0,-50 0-16,-24 0 15,-26 0 1,-24 0 0,0 0-1</inkml:trace>
  <inkml:trace contextRef="#ctx0" brushRef="#br0" timeOffset="12693.1905">16991 5457 0,'25'0'125,"0"0"-110,24 0 1,26 0 0,-26 25-1,1-25 1,-25 0-1,49 0-15,-24 25 16,24-25 0,1 0-1,-1 0 1,25 0 0,-24 0-16,-26 0 15,26 0 1,-26 0-1,1 0 1,-25 24 0,0-24-1,-1 0-15,1 0 32,0 0-1,25 0 250,-26 0-265,1 0-1,0 0-15,25 0 16,-26 0 0,1 25-1,0-25 1,0 0 15,0 0 32,-1 0-32</inkml:trace>
  <inkml:trace contextRef="#ctx0" brushRef="#br0" timeOffset="18224.0467">21084 5631 0,'0'-25'31,"50"25"78,-1 0-93,1 0-1,49 0 1,25 0 0,-25 0-16,-49 0 15,24 0 1,26 0 0,24 0-1,-50 0 1,-24 0-1,24 25 1,-24-25-16,-26 0 16,1 0-1,0 0 17,25 0 218,-1 0-235,26 0 1,-1 0-1,0 0-15,-24 24 16,24-24 0,-49 0-1,-25 25 17,25-25-17,0 0 63</inkml:trace>
  <inkml:trace contextRef="#ctx0" brushRef="#br0" timeOffset="22756.5811">21977 4093 0,'0'25'78,"25"-1"-62,-25 1-1,25 25 1,-25-25-16,0-1 16,0 26-1,0-25 1,0 0-1,24-25 1,-24 24 0,25-24 77,0 0-61,0 0-17,24-49 1,75-1 0,-24-24-1,-26-1-15,-49 75 16,0-24-1,-1 24 1,-24-25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12T00:04:13.3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14387 5705 0,'49'0'109,"26"0"-93,-1 0 0,25 0-1,50 0-15,-25 0 16,124 0 0,-49 0-1,-75 0 1,-50 0-1,-24 0-15,-25 0 16,-1 0 15,1 0-15,0 0 203,74-25-204,0 25 1,75-25 0,74 25-1,0-24-15,-49 24 16,-1 0-1,-74 0 1,25 0 0,-50 0-1,50 0 1,0 0 0,-75 24-1,1 1-15,-1-25 16,-24 25-1,-26 0 1,1 0 0,0-25-1,0 0 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12T00:15:58.7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11237 4217 0,'0'0'0,"0"49"110,0-24-95,0 0 1,0 0-16,0 0 47,24-25 0,1 0-16,0 0-15,25 0-1,148-100 1,-24 1-1,-26 25 1,-48 24 0,-1 25-1,-74 1-15,-1-1 16,26 25 0,-25 0-1,25-25 1,-1 0-1,1 25 1,24 0 0,-49-25-1,0 1-15</inkml:trace>
  <inkml:trace contextRef="#ctx0" brushRef="#br0" timeOffset="2470.998">15900 5755 0,'0'-25'78,"25"25"-62,-1 0-16,76 0 16,24 0-1,24 0 1,-23 0 0,48 0-1,-24 0 1,-25 0-1,50 25 1,148 49-16,-49-49 16,-75 0-1,-74-25 1,-49 0 0,-26 25-1,1-1 1,-25-24-1,0 0-15,24 25 16,1-25 0,-25 0 234,99-25-235,124-24 1,-25-1 0,25 0-1,-25 26 1,-24-1-1,-1 25-15,-24 0 16,-25 0 0,-50 0-1,-25 0 1,1 0 0,-26 0-1,1 0-15,-25 0 31,-1 0-15,1 0 47</inkml:trace>
  <inkml:trace contextRef="#ctx0" brushRef="#br0" timeOffset="10099.7384">20588 7516 0,'49'0'234,"1"-25"-218,-25 25 31,-25 25 46,0 0-61,0-1-17,0 1-15,0 25 31,0-25-15,0-1 0,0 1-16,0 0 31,0 0-15,0 0-1,0-1 1,0 1 15,0 0-31,50-25 125,-1 0-109,1-25-1,-25 0 1,24 1 0,-24-1-1,0 25 1,-25-25 46,25 25-46</inkml:trace>
  <inkml:trace contextRef="#ctx0" brushRef="#br0" timeOffset="11034.6372">21158 7441 0,'0'25'156,"0"0"-140,0 0 15,25 0-15,-25-1-1,25-24-15,0 0 16,-25 25 0,25-25-1,-1 0 17,-24-49 93,0 24-110,0 0 1,0 0 15,-24 25 16,-1 0-31,0 0 15,0 0-16</inkml:trace>
  <inkml:trace contextRef="#ctx0" brushRef="#br0" timeOffset="11589.1728">21630 7342 0,'0'25'109,"-25"25"-93,25-1 0,-25 1-1,0 24 1,0 1 0,25-51-1,0 26 1,0-25-1,0 0-15</inkml:trace>
  <inkml:trace contextRef="#ctx0" brushRef="#br0" timeOffset="12062.0911">21406 7392 0</inkml:trace>
  <inkml:trace contextRef="#ctx0" brushRef="#br0" timeOffset="12446.106">21704 7615 0</inkml:trace>
  <inkml:trace contextRef="#ctx0" brushRef="#br0" timeOffset="16623.3734">20637 9227 0,'0'-24'109,"0"-1"-31,0 50 157,0 24-235,0 26 15,0-1 1,0-24 0,0 24-1,0-49 1,0 0-1,0-1 1</inkml:trace>
  <inkml:trace contextRef="#ctx0" brushRef="#br0" timeOffset="17584.8914">21010 9302 0,'0'25'187,"49"-1"-156,-49 1-15,50-25 0,-25 0-1,-1 0 1,1 0-16,-25-74 109,0 49-93,0 0 0,0-24-1,-25 49 1,25-25 15,-24 25-15,-1 0-1,0 0 1,0 0 15,0 0 0</inkml:trace>
  <inkml:trace contextRef="#ctx0" brushRef="#br0" timeOffset="18375.257">21927 8880 0,'-24'74'47,"24"-24"-32,-50 49 1,0-24 0,50-1-1,-49 25 1,-1 1 0,0-26-1,50-24 1,-24-1-1,24-24-15,0 0 32</inkml:trace>
  <inkml:trace contextRef="#ctx0" brushRef="#br0" timeOffset="18711.0286">21506 9302 0</inkml:trace>
  <inkml:trace contextRef="#ctx0" brushRef="#br0" timeOffset="19035.2759">21903 9426 0</inkml:trace>
  <inkml:trace contextRef="#ctx0" brushRef="#br0" timeOffset="19661.9299">22796 9004 0,'49'0'125,"-24"-25"-125,25 0 16,24 1 0,25-26-1,0 0 1,-74 50 0,25-24-1</inkml:trace>
  <inkml:trace contextRef="#ctx0" brushRef="#br0" timeOffset="20526.3714">22473 7466 0,'0'-25'32,"0"1"-17,0-1 1,0 0 15,0 0-15,0 0-1,25 1 17,24-1 15,-24 0-32,25 0-15,-50 0 47</inkml:trace>
  <inkml:trace contextRef="#ctx0" brushRef="#br0" timeOffset="31194.8377">20365 8409 0,'0'-25'32,"0"0"46,24 25-63,51 0 1,24 0 0,-49 0-1,-1 0 1,-24 0 0,0 0-1,0 0 1,49-25 15,25 1-15,1-26-1,24 50 1,-25-50 0,-50 50-1,1-24-15,-25 24 16,0 0-1,-25-25 1,24 25 15,1 0 1,0-25-17,0 25 1,0 0 15,-25-25-15,24 25-1,1 0 17,0-25-17,0 1 32,0 24 31,-1-25-31,1 25-31,-25-25 77,25 25-77,-25-25 47,25 0-48,0 0 32,0 1-31,-25-1 15,0 0-15,24 0-1,1-24 16,-25 24-15,25-25 0,0 1-1,0-1 1,-25 0 0,24 1-1,1-1 1,-25 25-1,25-49 1,0 24 0,0-24-16,-25 24 15,0 26 1,24-26 0,-24 0-1,25-24 1,-25 49-16,0 0 15,0 1 1,0-26 0,0 25 15,0 0-15,0 0 15,0 1 0,-25 24-15,1 0 31,-1 0-32,0 0 188,-49 0-187,-26 0 0,1 0-1,25 0 1,-50 0-1,49-25 1,1 25 0,-1 0-1,26 0 1,-26 0-16,26 0 16,-50 0-1,49 0 1,-24 0-1,49 0 1,0 25 0,0-1-1,0-24-15,-24 25 16,24 0 0,-25 0 15,50 0-16,-49 0 1,49-1 0,-25 1-1,25 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13T03:47:12.4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15106 5631 0,'0'-25'15,"25"25"-15,24 0 16,26 0 0,123 0-1,26 0 1,-26 0 0,-49 0-1,-50 0 1,99 0-16,51 0 15,48 0 1,50 0 0,-173 25-1,-25-1 1,0 1 0,-50 0-1,50-25 1,-75 0-16,-24 0 15,-1 0 235,26 0-234,-1 0 0,1 0-1,-26 0 1,1 0 0,-25 0-16,-1 0 15,26 0 1,-25 0-1,25 0 1,-26 0 0,26 0-1,0 0 1,24 0-16,-49 25 16,0-25 15,-1 0-16,1 0 173,0 0 140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13T03:56:45.1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14511 6077 0,'25'0'125,"24"0"-125,-24 0 15,25 0 17,-1 0-32,50 0 15,25 0 1,-49 0 0,-26 0 15,100 0-16,-25 0-15,25 0 16,-50 0 0,-24 0-1,49 0 1,-50 0 0,-24 0-1,-25 0 1,24-25-1,50 1 1,-49 24 0,-25 0-1,49 0 220,75 0-220,-50 0 1,1 0 0,-26 0-1,0 0 1,1 0-16,-1 0 15,-24 0 1,-25 0 0,-1 0 15</inkml:trace>
  <inkml:trace contextRef="#ctx0" brushRef="#br0" timeOffset="1257.7538">16321 4688 0,'0'25'31,"0"0"1,0-1-17,25 26 16,0 0-31,0-25 16,-25-1 0,25 26 31,-25-25-1,25-25-14,-1 0-1,1 0 0,25 0-15,-1-25-1,100-49 1,0-1 0,-25 25-1,-25 1 1,0-1 0,50-24-1,-74 49 1,-1 0-16,-24 0 15,-1 25 1,51-49 0,-76 24-1,1 0 1,25 0 0,-25 25 15,-25-24-16</inkml:trace>
  <inkml:trace contextRef="#ctx0" brushRef="#br0" timeOffset="4274.0617">26814 5953 0,'74'-25'47,"75"1"-31,50-1-16,73 0 15,51 25 1,-50 0 0,-50 0-1,-99 0 1,-25 0-1,0 0 1,-24 25 0,-26-25-1,-24 0 1,0 0 0,25 0-1,-26 0 16,1 0 32</inkml:trace>
  <inkml:trace contextRef="#ctx0" brushRef="#br0" timeOffset="6134.7366">3671 6300 0,'0'50'62,"0"-25"-30,25-25-17,-25 49 1,25-49-1,0 0 1,-1 25 0,1-25-1,0 0 1,0 0 0,24 0-1,-49-25-15,25 25 16,0-24-1,0 24 1,-25-50 0,49 50-1,-49-25 17,25 25-17</inkml:trace>
  <inkml:trace contextRef="#ctx0" brushRef="#br0" timeOffset="7256.3247">7243 6598 0,'0'0'0,"0"25"79,25 24-48,-25-24-16,0 0 1,25 0 0,-1 0 15,1-25 47,25-25-62,-25 0-1,49-25 1,50-24 0,25 0-1,0-1 1,-75 26-1,-24 24 1,49-25 0,-74 25-1,0 25 1,-1 0 0</inkml:trace>
  <inkml:trace contextRef="#ctx0" brushRef="#br0" timeOffset="9104.5284">2679 7615 0,'50'0'78,"49"0"-63,50 0 1,-25 0 0,-25 0-1,74 0 1,-24 0 0,-74 0-1,-26 0 1,1 0-16,0-25 15,24 25 1,-24 0 0,-26 0-1,26 0 1,24 0 187,26 0-187,48 0-16,51 0 15,49 0 1,198 0 0,-222 0-1,-76 0 1,-73 0-1,-50 0 1,-1 0 0,1 0-1,0 0 17</inkml:trace>
  <inkml:trace contextRef="#ctx0" brushRef="#br0" timeOffset="11080.1877">12378 7665 0,'24'0'109,"100"-25"-93,25 25 0,0-25-16,25 0 15,-1 0 1,-24 1-1,-50-1 1,174 0 0,-74 25-1,-26 0 1,-49 0 0,-74 0-1,-1 0 1,1 0-16,0 0 15,-25 0 32,24 0 16,-24 0-48,0 0 1,24 0 0,1 0-1,24 0 1,-24 0-16,0 0 16,-26 0-1,26 0 1,-25 0 15,-25 25 16,0 0-16,25-25-15,-25 24 140</inkml:trace>
  <inkml:trace contextRef="#ctx0" brushRef="#br0" timeOffset="12550.5636">19819 7838 0,'0'-25'78,"25"25"-62,24 0 0,1 0-1,148 0 1,-74 0-1,25 0 1,-74 0 0,24 0-1,25 0 1,-25 0 0,0 0-1,-24 0 1,-26 0-1,51 0 1,-26 0 0,-24 0-16,24 0 15,0 0 1,-24 0 0,0 0-1,-26 0 1,1 0-1,0 0 1,0 0 15</inkml:trace>
  <inkml:trace contextRef="#ctx0" brushRef="#br0" timeOffset="24351.2149">3076 9203 0,'49'0'109,"1"0"-93,24 0 0,-24 0-1,24 0 1,-24 24 0,49-24-1,0 0 1,-24 0-1,-50 0 1,0 0 0,-1 0-1,26 0-15,-25 0 16,0 0 0</inkml:trace>
  <inkml:trace contextRef="#ctx0" brushRef="#br0" timeOffset="26407.0254">12502 9004 0,'24'0'94,"26"0"-79,0 0 1,24 0 0,0 0-1,1 0-15,-26 0 16,1 25-1,-25-25 1,24 0 0,26 0-1,-1 0 1,1 0 0,-1 0-1,-24 0-15,-1 0 16,26-50-1,-50 25 1,-1 25 0,-24-24-1,25 24 1,-25-25 0,0-25-1,0-24 16,0 24-15,0 25 0,0-24-1,0-1 1,0 25-16,0-24 31,-25-75-31,-24 0 16,-1 49-1,1 1 1,24 24 0,0 26-1,-25-26 1,1 25 0,-1 0-1,25 0 1,-24 25-1,-1-24-15,25 24 16,-49 0 0,24 0-1,1 0 1,-1 24 0,25-24-1,-24 50 1,-1 0-1,-49 24-15,0 25 16,-1 25 0,1 0-1,50-49 1,-26 49 0,25-25-1,26-25 1,24 1-1,0-26 1,-25 1 0,25-25-1,0 25 1,0-26 15</inkml:trace>
  <inkml:trace contextRef="#ctx0" brushRef="#br0" timeOffset="29111.9585">18852 7913 0,'0'0'0,"-25"0"16,-25 0 0,1 0-1,-26-25 1,26 25 0,-1 0-1,0 0 1,1 0-16,-1 0 15,-49 25 1,49-1 0,-24 1-1,49 0 1,0 0 0,0-25-1,1 25-15,24 0 16,-25-1-1,25 1 1,-50 25 0,25 24-1,25-24 1,0-1 0,-24 26-1,24-26 1,0-24-1,0 0-15,0 0 16,0 0 0,0 24 15,0-24-15,0 0-1,0 24 1,0 1-1,0 0 1,0-1 0,0-24-16,0 0 15,49 24 1,-24-49 0,0 50-1,24-25 1,-24-25-16,25 25 15,-50 0 1,25-25 0,-1 0-1,1 0 1,0 0 0,0 0-1,24 0 1,1 0-1,-25 0 1,24 0-16,1 0 16,0 0-1,24 0 1,1 0 0,-1 0-1,-24 0 1,-1 0-1,1-25-15,-50 0 16,25 25 15,-25-25-15,24-25 31,-24 26-16,0-26-31,25 25 16,-25-24-1,0-26 1,0 26 0,0-1-1,0 0 1,0 1-1,0 24 1,0 0 0,-25-49-16,25 49 15,0 0 1,0-24 0,-24 24-1,24-25 1,0 25-1,0-49-15,0 24 16,0-24 0,0 24-1,-25 50 1,25-49 0,-25 24 15,0 25 0,0-25 0,1 25-31,-1 0 16,-25 0 15,25 0 0,1 0 1,-1 0 15,0 0-32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11T15:45:23.5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12675 5482 0,'0'0'0,"-25"0"15,1 0 1,-76 25-1,26 24-15,-75 26 16,0 49 15,-24 25-15,24-50 0,50 25-16,24-50 15,-49 149 1,50-49-1,-1-25 1,1 25 0,24-1-1,1 26 1,-1-26 0,0 1-16,-24 148 15,24-98 1,50-51-1,-24-49 1,24-25 0,0-24-1,0-50 1,0-1 0,0 1-1,-25 0-15,0 0 235,25 24-220,-50 224 1,26 0-1,-26-50 1,-24 25 0,49-24-16,0 24 15,0-50 1,0-24 0,25-25-1,0 24 1,-24-24-1,24-25 1,0 124-16,0-49 16,0-75-1,0-25 1,0 0 0,0-25-1,0-24 1,0 25-16,0-26 15,0 1 1,0-25 0,0-1-1,0 26 1,0-25 0,0 24-16,0-24 15,0 0 16,24-25 63</inkml:trace>
  <inkml:trace contextRef="#ctx0" brushRef="#br0" timeOffset="2303.9348">14362 5159 0,'0'25'93,"0"0"-77,0 25 0,0-26-1,0 1 1,0 0 62,0 0-31,25-25 187,0 0-140,-1 0-78,1 0-1,25 0 16,-50-25-31,25 25 16,-1 0 31,-24-25-16</inkml:trace>
  <inkml:trace contextRef="#ctx0" brushRef="#br0" timeOffset="23230.4593">13767 11013 0,'0'-25'78,"24"25"94,1 0-110,0 0 2735,0 0-2781,24 0 0,-24 25-1,0-25 1,0 0-1,24 0-15,-24 0 32,50 0-17,-26 0 1,-24 0 0,0 0-1,0 0-15,-1 0 31,1 0-15,0 0 31,0 0-16,0 0 125,0 0-15,-1 0-78</inkml:trace>
  <inkml:trace contextRef="#ctx0" brushRef="#br0" timeOffset="25251.7908">17115 11137 0,'25'0'109,"0"0"-93,0 0-1,-1 0 1,51-25 0,-26 25-1,-24 0 1,0 0 0,0 0-1,0 0 1,-1 0-1,1 0 1,0 0 15,0 0-15,0 0 31,0 0 0,-1 0 15,1 0-15,0 0-16,0 0 47,0 0-46,-1 0 15,1 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4B041-E9C7-413B-BEA6-4558098DFD6A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800B3-D891-4F54-8A41-A6A06488F6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8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80126" y="2624990"/>
            <a:ext cx="5042841" cy="204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</a:pPr>
            <a:r>
              <a:rPr lang="en-US" sz="2800" b="1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Python</a:t>
            </a:r>
            <a:r>
              <a:rPr lang="en-US" sz="2800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 Problems </a:t>
            </a:r>
          </a:p>
          <a:p>
            <a:pPr marL="342900" indent="-342900" algn="ctr">
              <a:lnSpc>
                <a:spcPct val="150000"/>
              </a:lnSpc>
            </a:pP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With Their Solution </a:t>
            </a:r>
          </a:p>
          <a:p>
            <a:pPr marL="342900" indent="-342900" algn="ctr"/>
            <a:r>
              <a:rPr lang="en-US" sz="2800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as </a:t>
            </a:r>
          </a:p>
          <a:p>
            <a:pPr marL="342900" indent="-342900" algn="ctr"/>
            <a:r>
              <a:rPr lang="en-US" sz="2800" b="1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Learned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415176" y="1284985"/>
            <a:ext cx="2890837" cy="9488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DAY 40 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956" y="0"/>
            <a:ext cx="41243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1814" y="317824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</a:pPr>
            <a:r>
              <a:rPr lang="en-US" sz="2800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Python Problems With Their Solution as Learned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9182" y="1513999"/>
            <a:ext cx="11155961" cy="5129689"/>
          </a:xfrm>
        </p:spPr>
        <p:txBody>
          <a:bodyPr numCol="1"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Python Problems With Their Solution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Exercise 1 With Their Solution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Exercise 2 With Their Solution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Exercise 3 With Their Solution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Exercise 4 With Their Solution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Exercise 5 With Their Solution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b="1" dirty="0" smtClean="0">
              <a:solidFill>
                <a:srgbClr val="00206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9" name="Oval 8"/>
          <p:cNvSpPr/>
          <p:nvPr/>
        </p:nvSpPr>
        <p:spPr>
          <a:xfrm>
            <a:off x="1078156" y="63343"/>
            <a:ext cx="1514475" cy="14506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Day 40</a:t>
            </a:r>
            <a:endParaRPr lang="en-US" sz="24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643200" y="2821680"/>
              <a:ext cx="705960" cy="54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3840" y="2812320"/>
                <a:ext cx="724680" cy="7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Day 40 Exercise 1 </a:t>
            </a:r>
            <a:r>
              <a:rPr lang="en-US" sz="40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With Their Solution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1) Write a Python Program To Find Area Of Circle And Square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652040" y="1473480"/>
              <a:ext cx="6536880" cy="6609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2680" y="1464120"/>
                <a:ext cx="6555600" cy="67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280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Day 40 Exercise </a:t>
            </a:r>
            <a:r>
              <a:rPr lang="en-US" sz="4000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2 </a:t>
            </a:r>
            <a:r>
              <a:rPr lang="en-US" sz="40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With Their Solution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2) Write </a:t>
            </a:r>
            <a:r>
              <a:rPr lang="en-US" b="1" dirty="0">
                <a:solidFill>
                  <a:srgbClr val="002060"/>
                </a:solidFill>
              </a:rPr>
              <a:t>a Python Program To Get a Sentence From User To Count Total Number Of Character In Sentence</a:t>
            </a: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179320" y="2027160"/>
              <a:ext cx="1321920" cy="45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69960" y="2017800"/>
                <a:ext cx="1340640" cy="6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92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Day 40 Exercise </a:t>
            </a:r>
            <a:r>
              <a:rPr lang="en-US" sz="4000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3 </a:t>
            </a:r>
            <a:r>
              <a:rPr lang="en-US" sz="40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With Their Solution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3) Write </a:t>
            </a:r>
            <a:r>
              <a:rPr lang="en-US" b="1" dirty="0">
                <a:solidFill>
                  <a:srgbClr val="002060"/>
                </a:solidFill>
              </a:rPr>
              <a:t>a Python Program To Make a Percentage Calculator </a:t>
            </a: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045320" y="1393200"/>
              <a:ext cx="4331160" cy="20898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5960" y="1383840"/>
                <a:ext cx="4349880" cy="210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451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Day 40 Exercise </a:t>
            </a:r>
            <a:r>
              <a:rPr lang="en-US" sz="4000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4 </a:t>
            </a:r>
            <a:r>
              <a:rPr lang="en-US" sz="40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With Their Solution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4) Write </a:t>
            </a:r>
            <a:r>
              <a:rPr lang="en-US" b="1" dirty="0">
                <a:solidFill>
                  <a:srgbClr val="002060"/>
                </a:solidFill>
              </a:rPr>
              <a:t>a Python Program To Make a Average Calculator </a:t>
            </a: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438160" y="2018160"/>
              <a:ext cx="1375560" cy="45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28800" y="2008800"/>
                <a:ext cx="1394280" cy="6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89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Day 40 Exercise </a:t>
            </a:r>
            <a:r>
              <a:rPr lang="en-US" sz="4000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5 </a:t>
            </a:r>
            <a:r>
              <a:rPr lang="en-US" sz="40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With Their Solution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5) Write a Python Program To Get Username From User That Should Contain Only Alpha or Numeric Data Not Special Character Or White Space. And Length Of Username Should Be Equal To 8 Or Less Than 20 Characters</a:t>
            </a:r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964440" y="1571760"/>
              <a:ext cx="9447840" cy="1750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5080" y="1562400"/>
                <a:ext cx="9466560" cy="176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409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563483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Day 41 </a:t>
            </a:r>
            <a:endParaRPr lang="en-US" sz="36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260670" y="1562500"/>
            <a:ext cx="5489434" cy="31783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dirty="0" smtClean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return Statement</a:t>
            </a:r>
          </a:p>
          <a:p>
            <a:pPr algn="ctr">
              <a:lnSpc>
                <a:spcPct val="150000"/>
              </a:lnSpc>
            </a:pPr>
            <a:r>
              <a:rPr lang="en-US" sz="2400" dirty="0" smtClean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pass keyword</a:t>
            </a:r>
          </a:p>
          <a:p>
            <a:pPr algn="ctr">
              <a:lnSpc>
                <a:spcPct val="150000"/>
              </a:lnSpc>
            </a:pPr>
            <a:r>
              <a:rPr lang="en-US" sz="2400" dirty="0" smtClean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variable scope</a:t>
            </a:r>
          </a:p>
          <a:p>
            <a:pPr algn="ctr">
              <a:lnSpc>
                <a:spcPct val="150000"/>
              </a:lnSpc>
            </a:pPr>
            <a:r>
              <a:rPr lang="en-US" sz="2400" dirty="0" smtClean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local and global</a:t>
            </a:r>
          </a:p>
          <a:p>
            <a:pPr algn="ctr">
              <a:lnSpc>
                <a:spcPct val="150000"/>
              </a:lnSpc>
            </a:pPr>
            <a:r>
              <a:rPr lang="en-US" sz="24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anonymous functions</a:t>
            </a:r>
            <a:endParaRPr lang="en-US" sz="24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813120" y="1857240"/>
              <a:ext cx="2580840" cy="26704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3760" y="1847880"/>
                <a:ext cx="2599560" cy="268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12861</TotalTime>
  <Words>192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Aharoni</vt:lpstr>
      <vt:lpstr>Algerian</vt:lpstr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489</cp:revision>
  <dcterms:created xsi:type="dcterms:W3CDTF">2021-11-08T00:20:31Z</dcterms:created>
  <dcterms:modified xsi:type="dcterms:W3CDTF">2022-08-02T11:24:31Z</dcterms:modified>
</cp:coreProperties>
</file>