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6" r:id="rId5"/>
    <p:sldId id="267" r:id="rId6"/>
    <p:sldId id="268" r:id="rId7"/>
    <p:sldId id="261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8T01:31:40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19521 4837 0,'75'0'16,"-50"0"-1,-1 0 1,1 0 156,0 0-172,0 0 15,0 0 17,24 0-32,1 0 15,24 0 1,1 25-1,24-25 1,-25 0 0,-24 25-1,-1-25-15,-24 24 16,25-24 0,-50 50-1,25-25 1,-25 0-1,24 24 1,-24 50-16,0 174 16,-49 99-1,24-74 1,-25 24 0,26 199-1,-1-149 1,25-74-16,0-50 15,0 447 1,0-323 0,0-174-1,0-24 1,0-25-16,0 99 16,0 149-1,25 173 1,-1-148-1,26-224 1,-50-99 0,0-74-16,0 0 15,0 99 251,0 50-266,-25 24 16,25-24-1,0-1 1,0 75-1,0-49 1,0-75 0,0-25-16,0-49 15,0-26 1,-25 1 0,1 25-1,24-25 1,-50-1-1,0 1-15,1 0 16,-50 25 0,-25-25-1,24-1 1,-24-24 0,25 0-1,25 0 1,-1 25-1,26-25-15,-51 0 16,26 0 0,0 0-1,24 0 1,0 0 0,1 0-1,-1 0 1,1 0-1,-26 0-15,50 0 16,1 0 0,-1 0-1,0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1T15:49:5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16173 6102 0,'24'0'110,"26"-25"-95,-25 25 1,49 0 0,1 0-1,-1 0 1,50 0-1,25 0-15,25 0 16,-100 0 0,75 0-1,-50 0 1,50 0 0,-25 0-1,50 0 1,-75 0-1,74-25-15,-73 25 16,24 0 0,49 0-1,1 0 1,-50 0 0,-25 0-1,50 0 1,-75 0-1,1 0 1,-1 0-16,25 0 16,25 0-1,25 0 1,-49 0 0,-26 0-1,-24 0 1,-26 0-1,1 0 1,0 0 0,0 0-16,0 0 31,-1 0-15,1 0-1,0 0 1,0 0 15,0 0-15,-1 0-1,1 0 17,-25 25 108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1T15:59:21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17214 6127 0,'50'0'110,"99"0"-95,-50 0-15,-24 0 16,24 0-1,-25 0 1,1 0 0,49 0-1,-50 0 1,-24 0 0,-26 0-1,26 0-15,-25 0 63</inkml:trace>
  <inkml:trace contextRef="#ctx0" brushRef="#br0" timeOffset="1761.5746">23862 6201 0,'0'0'0,"25"0"109,49 0-93,1-25-1,-1 25 1,25-24 0,25-1-1,50 25 1,-75-25-16,50 25 15,-75 0 1,-49 0 0,0 0-1</inkml:trace>
  <inkml:trace contextRef="#ctx0" brushRef="#br0" timeOffset="6310.1475">4242 7689 0,'24'0'94,"274"0"-94,0 0 15,-75 25 1,-49 0 0,-50 25-1,-50-50 1,-24 0-16,-26 24 16,26-24-1,24 25 1,1-25-1,-26 25 1,-24-25 0,0 0-16,0 0 78,25 0-63,-26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2T07:21:31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4514 0,'25'25'109,"0"-25"-78,0 0 16,0 0-31,-1 0 0,51 0-1,-50 0-15,-1-25 16,26 25-1,-25-24 1,0-1 0,-1 25-1,1 0-15,0 0 16,-25-25 0</inkml:trace>
  <inkml:trace contextRef="#ctx0" brushRef="#br0" timeOffset="1043.7845">10616 4440 0,'0'25'93,"0"0"-77,25-1-16,-25 1 16,0 0 15,25-25 0,0 0 0,24 0 16,26 0-31,-1-25 0,1-24-1,-51 49 1,1-25-1,0 0 1,0 25 15</inkml:trace>
  <inkml:trace contextRef="#ctx0" brushRef="#br0" timeOffset="3430.126">20389 5308 0,'25'0'94,"0"0"-48,0 0-30,0 0 15,24 0-31,50 0 16,75 0 0,-50 0-1,0 0 1,-74 0-1,-25 0 1,-1 0 0,26 0-1,-25 0 17,0 0-32,-1 0 31,1 0 0,0 0 47</inkml:trace>
  <inkml:trace contextRef="#ctx0" brushRef="#br0" timeOffset="7691.6378">25177 5383 0,'0'-25'93,"25"25"-46,24 0-31,-24 0-16,0 0 16,0 0 15,-1 0-16,1 0 1,0 0 0,0 0-16,0 0 31,-1 0-15,-24 25 15,25-25-16</inkml:trace>
  <inkml:trace contextRef="#ctx0" brushRef="#br0" timeOffset="8839.5777">27905 5283 0,'50'0'78,"-25"0"-63,24 0-15,26 0 16,-1 0 0,25 0-1,75 0 1,-25 0-1,-25 0 1,-75 0-16,26 0 16,-1 0-1,1 0 1,-1 0 0,25 0-1,1 0 1,-26 0-16,0 0 15,-49 0 1,0 0 0,0 0-1,-25 25 1,25-25 0</inkml:trace>
  <inkml:trace contextRef="#ctx0" brushRef="#br0" timeOffset="33894.0288">12105 8632 0,'0'25'94,"0"24"-63,24-49-31,-24 25 16,0 0 62,25-25-47,0 0 31,0 0-62,0 0 16,24 0 0,-24-50-1,25 26 1,-1-1 0,-24 0-1,0 25 1,0-25-1,0 25 17,-25-25-1,24 25-15</inkml:trace>
  <inkml:trace contextRef="#ctx0" brushRef="#br0" timeOffset="36116.6809">16669 9550 0,'0'-25'15,"0"0"1,25 25 15,49 0-15,25 0-1,25 0 1,25 0 0,-25 0-1,25 25 1,149 0-16,-26-25 16,-73 25-1,-26-25 1,-73 0-1,-1 24 1,-25-24 0,-24 25-1,0-25 1,-50 25 15</inkml:trace>
  <inkml:trace contextRef="#ctx0" brushRef="#br0" timeOffset="44351.7223">11162 10368 0,'0'25'78,"0"25"-63,0-1 1,0-24 0,0 0-16,0 0 31,0 0 31,25-25-30,25-25-1,49-25-15,0-24-1,25-1 1,-74 26-1,24-1 1,-24 1 0,-26 24-16,51-25 15,-26 25 1,1-24 0,0 49-1,-50-25 1,24 25-16,1 0 15,0 0 32</inkml:trace>
  <inkml:trace contextRef="#ctx0" brushRef="#br0" timeOffset="52302.3899">17115 11509 0,'0'-24'31,"25"24"-15,0 0 15,24 0-15,26 0-16,74 0 16,0 0-1,24 0 1,-49 0-1,0 0 1,-49 0-16,73 0 16,-24 0-1,-24 0 1,-1 0 0,0 0-1,50 0 1,-50 0-1,0 0-15,1 0 16,48 0 0,-48 0-1,-26 0 1,0 0 0,1 0-1,49 0-15,50 0 16,-26 0-1,-24 0 1,-24 0 0,-51 0-1,1 0 1,-25 0 0,-1 0-1,1 0 1,0 0-1</inkml:trace>
  <inkml:trace contextRef="#ctx0" brushRef="#br0" timeOffset="73500.5842">3746 12427 0,'24'0'125,"1"0"-93,25 0-17,24 0 1,-24 0-1,24 25 1,-24-25 0,-25 0-16,24 25 15,1 0 17,-25-25-17,49 0 1,-24 0-1,-26 0-15,26 24 16,0-24 0,-1 0 15,26 0-15,-1 0-1,0 0 1,-24 0-1,-25 0 1,0 0 31,0 0-16,-1 0-15,1 0 31,0 0-47,0 0 62,0 0 1</inkml:trace>
  <inkml:trace contextRef="#ctx0" brushRef="#br0" timeOffset="78902.1314">3349 7615 0,'0'25'93,"0"0"-61,0-1-1,24-24-31,-24 25 31,25-25 0,0 0 32,0 0-32,24-25-31,51-74 16,98-50-1,149-148 1,-99 74 0,-99 98-1,-74 51 1,-1 49-16,-74-24 15,25 49 1</inkml:trace>
  <inkml:trace contextRef="#ctx0" brushRef="#br0" timeOffset="85548.6007">9575 12576 0,'24'0'78,"1"0"-63,50 0 1,-1 0 0,50 0-1,25 0 1,-25 0-16,-50 0 15,1 25 1,-1 0 0,50-25-1,75 0 1,-1 0-16,0 0 16,-73 0-1,23 0 1,-98-25-1,-25 25 1,0 0 0,-1 0-1</inkml:trace>
  <inkml:trace contextRef="#ctx0" brushRef="#br0" timeOffset="108651.1404">10021 13568 0,'25'0'109,"25"0"-93,24 0-1,25 0 1,25 0-1,149 0 1,-25 0-16,0-25 16,-49 25-1,-1 0 1,-74 0 0,-50 0-1,1 0 1,-26 0-16,26 0 15,-1 0 1,-49 0 0,0 0-1,0 0 1,49 0 0,-24 0-1,-25 0-15,-1 0 16,1 0 15,0 0-15,0 0-1,0 0 1,-1 0 15,26 0-15,-25 0-16,0 25 15,-1-25 17,1 0 15,-25 25 15</inkml:trace>
  <inkml:trace contextRef="#ctx0" brushRef="#br0" timeOffset="127130.0453">16867 14734 0,'75'0'94,"-1"0"-79,149 0 1,-74 25 0,-75-25-1,-24 25-15,0-25 16,-1 0-1,1 0 1,-25 0 0,24 0-1,-24 0 1,25 0 0,49 0-1,25 0-15,50 0 16,-50 0-1,-25 0 1,-25 0 0,-24 0-1,-25 0 1,0 0 0,24 0-1,-24 0-15,25 0 16,24 0-1,75 0 1,-50 0 0,-49 0-1,24 0 1,-49 0 15,0 0-15</inkml:trace>
  <inkml:trace contextRef="#ctx0" brushRef="#br0" timeOffset="138547.1149">12725 15503 0,'0'-25'62,"25"25"-15,24 0-47,100 0 16,-25 0-1,75 0 1,-1 0 0,0 0-1,-24 0 1,0 25 0,148 25-1,-49 49 1,-75-74-1,-49 24-15,-74-49 16,-1 50 0,-24-25-1,24-1 1,-49-24 0,0 0-1,-1 0 16,1 0 110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2T13:13:22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 5507 0,'25'0'93,"0"0"-77,0 0 0,0 0-1,24 0 1,26 0-1,-26 0 1,75 0 0,-49 0-1,-1 0-15,-24 0 16,-25 0 0,-1 0-1,1 0 1,0 0-1,0 0 17,0 0 15</inkml:trace>
  <inkml:trace contextRef="#ctx0" brushRef="#br0" timeOffset="1220.0077">4167 5531 0,'25'0'125,"0"0"-109,0 0-1,24 0 1,1 0 0,-25 0-1,24 0 1,1 0-16,-1 0 16,-24 0 15,0 0-16,0 0 1,0 0 31</inkml:trace>
  <inkml:trace contextRef="#ctx0" brushRef="#br0" timeOffset="13218.5406">9376 8533 0,'0'49'140,"25"-24"-93,0-25 31,0 0-62,-1 0 15,1 0-15,0-49-1,0 24 1,0 0 0,-1 0 46</inkml:trace>
  <inkml:trace contextRef="#ctx0" brushRef="#br0" timeOffset="13912.0727">10269 8508 0,'0'25'78,"25"24"-47,-25-24-31,25 0 16,0 0-1,-1-25 1,-24 25 0,25-25-1,0 0 16,0 0-15,0 0-16,49 0 16,-49-25-1,0 25 1,-25-25 0,24 0-1</inkml:trace>
  <inkml:trace contextRef="#ctx0" brushRef="#br0" timeOffset="14994.021">11162 8260 0,'0'0'0,"0"25"62,0 0-46,0-1-1,0 1 1,0 0-16,0 0 16,0 0 31,25-25-16,0 0 16,0 0-32,24 0 1,-24 0-16,25-25 16,-26 0-1,1 25 1,-25-25-1,25 0 17</inkml:trace>
  <inkml:trace contextRef="#ctx0" brushRef="#br0" timeOffset="19073.1844">26863 9302 0,'25'0'31,"50"-25"-15,-26 25 0,26 0-16,-1 0 15,25 0 1,100 0-1,-50 0 1,49 0 0,-49 0-1,-50 0 1,-24 0-16,-26 0 16,1 0-1,-1 0 1,1 0-1,0 0 1,-26 0 0,1 0-1,0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2T13:14:29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10889 4539 0,'0'25'78,"0"0"-31,0 0-31,25-1 15,25-24-16,-26 0 17,1 0-17,0 0 17,0 0-17,0-24 16,-1 24-31,1-25 16,0 25 47</inkml:trace>
  <inkml:trace contextRef="#ctx0" brushRef="#br0" timeOffset="771.8104">11633 4564 0,'0'25'15,"0"24"48,50 1-48,-25-25 1,0 24 0,-1-49-16,1 0 31,-25 25-15,25-25-1,0 0 16,0 0-15,-1 0 15,-24-25 1,0 1-17,25-1 1,0 25 15,-25-25-15,25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2T13:16:12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15900 0,'0'0'0,"0"25"94,0-1-63,0 1-31,0 0 16,25-25-1,-1 0 17,1 0-17,0 0 1,25 0 15,74-124-15,74-74-1,-49 49 1,0 25-16,-75 49 16,1 50-1,-75 1 1,49 24 0,-24 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2T13:16:34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 6400 0,'0'-25'62,"0"0"-31,25 25-15,49 0 0,-24 0-1,24 0-15,25 0 16,-49 0 0,24 0-1,1 0 1,-26 0-1,-24 0 1,25 0-16,-26 0 16,26 0-1,-25 0 1,0 0 0,-1 0 15,1 0 0,0 0-15,0 0 15,0 0 47,-1 0 16,-24 25 0,25-25-48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1T12:14:40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15999 5581 0,'25'-25'31,"0"25"-15,24 0-1,1 0 1,49 0-16,0 0 16,50 0-1,0 0 1,0 0 0,24 0-1,-24 0-15,74 0 16,-24 25-1,99 25 1,-100-1 0,-49-49-1,-75 25 1,1-25 0,-51 0-16,1 0 15,0 0 1,49 0 249,51 25-249,-76-25 0,1 25-1,-1-25-15,1 0 16,0 0 0,24 0-1,-24 0 1,-1 0-1,-24 0 1</inkml:trace>
  <inkml:trace contextRef="#ctx0" brushRef="#br0" timeOffset="12371.6777">12923 6747 0,'0'-25'31,"0"0"1,25 25-17,25 0 1,198 0-16,49 0 15,-73 25 1,48 25 0,1-1-1,-49-24 1,-26 25 0,25-25-1,149 24 1,-74-24-16,-149 0 15,0-25 1,-75 0 0,0 0-1,-49 0 1,0 0 0,0 0-1,24 0 1,-24 0-16,0 0 15,0 0 1</inkml:trace>
  <inkml:trace contextRef="#ctx0" brushRef="#br0" timeOffset="38449.7648">21158 6871 0,'0'74'94,"0"-24"-94,0-25 16,0 0-1,0-1 32,0 1-15,0 0-1,25-25 47,25 0-78,-1 0 31,-24 0-15,124-99-1,74-25 1,-74 24 0,0 26-1,-75 0 1,26 24-16,-51 25 16,50 0-1,-24-24 1,-1 49-1,-49-25 1,-25 0 15,25 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1T12:16:0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10195 0,'99'0'109,"25"0"-93,0-25 0,50 0-1,-1 0 1,26 1-16,-1 24 16,50 0-1,-49 0 1,-51 0-1,-98 0 1,0 0 0,-26 0 15,1 0 16,0 0-32</inkml:trace>
  <inkml:trace contextRef="#ctx0" brushRef="#br0" timeOffset="21869.8432">10592 12229 0,'148'0'93,"1"0"-77,0 0 0,0 0-1,-25 0 1,25 0 0,49 0-16,1 25 15,173 24 1,-124-24-1,-124 0 1,-75-25 0,-24 0-1,0 0 1,25 0 15,-1 0-15,-24 0-1,0 0 32</inkml:trace>
  <inkml:trace contextRef="#ctx0" brushRef="#br0" timeOffset="42725.7336">16222 14387 0,'0'0'0,"50"0"78,24 25-62,50-1 0,100 26-1,-51-25 1,1 0-1,-25-25-15,24 24 16,1-24 0,49 25-1,124-25 1,-123 25 0,-125-25-1,-50 0 1,1 0-1</inkml:trace>
  <inkml:trace contextRef="#ctx0" brushRef="#br0" timeOffset="44015.3059">24408 13444 0,'0'-25'16,"0"75"78,0 0-79,25-1-15,-25 1 16,0-1-1,0-24 17,0 0-1,24-25-15,26 0 30,173-74-30,1-50 0,-76 49-1,-98 26 1,-25 24 0,0 25-16,-25-25 15,24 25 32</inkml:trace>
  <inkml:trace contextRef="#ctx0" brushRef="#br0" timeOffset="50798.3181">9971 15429 0,'25'-25'31,"50"25"-15,-26 0 0,75 0-1,-49 0 1,-1 0-1,25 0 1,25 0 0,50 0-16,-50 0 15,-25 0 1,50 25 0,-74-25-1,-1 24 1,0-24-1,-49 0 1,25 0 0</inkml:trace>
  <inkml:trace contextRef="#ctx0" brushRef="#br0" timeOffset="52577.5963">12923 15205 0,'50'0'125,"24"25"-109,-49 0 0,25 0-16,-26-25 15,1 24 1,25 1 0,24-25-1,75 25 1,50 0-16,-26-25 15,-74 0 1,-24 25 0,98-25-1,1 25 1,-25-25-16,49 0 16,1 0-1,-26 0 1,-49 0-1,-49 0 1,-1 0 0,-49 0 31,-25 24 15</inkml:trace>
  <inkml:trace contextRef="#ctx0" brushRef="#br0" timeOffset="63421.9535">14660 18058 0,'0'-25'47,"49"0"-31,1 25 0,24 0-1,1 0 1,-1 0-1,25 0-15,0 0 16,1 0 0,98 0-1,-74 0 1,25 0 0,-25 0-16,25 25 15,49-25 1,-49 25-1,-74-25 1,-51 25 0,1-25-1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1T12:20:09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8954 5035 0,'50'0'62,"0"0"-46,-25 0 0,24 0-16,1 0 15,24 0 1,1 0-1,-1 0 1,0 0 0,-24 0-1,0 0-15,-1 0 16,26 0 0,-26 0-1,1-24 1,-1 24-1,26 0 1,24-25-16,25 0 31,-25 25-15,1-25-16,-26 0 16,-24 25-1,-26 0-15,1 0 16,0 0 15</inkml:trace>
  <inkml:trace contextRef="#ctx0" brushRef="#br0" timeOffset="1249.8885">10368 4638 0,'25'0'63,"0"0"-48,0 0 1,24 0 0,26 25-16,-26 25 15,26-1 1,-1-49-1,25 50 1,-49-25 0,0-25-1,-1 25 1,1 0 0,-25-25-1,-1 0-15,-24 24 94,0 1-78,0 0-1,-24 25 1,-1-26 15,-25 26 0,25-50 1,25 25-17,-24-25-15,-1 0 16,25 25-1,-25-1 17,0-24-1</inkml:trace>
  <inkml:trace contextRef="#ctx0" brushRef="#br0" timeOffset="25018.6587">10096 6449 0,'49'0'31,"1"0"-15,-25 0-1,-1 0 1,26 0-1,-25 0 1,0 0 0,-1-25 31,26 25-32,0 0 1,-26 0-16,1 0 15,25-24 1,-25 24 0,-1-25-1,51 25 1,49-25 0,-25 25-16,-25 0 15,-24-25 1,0 25-1,-26-25 1,1 25 0,0 0 46</inkml:trace>
  <inkml:trace contextRef="#ctx0" brushRef="#br0" timeOffset="26394.6351">11088 6003 0,'24'0'125,"26"0"-109,0 0 0,-1 0-16,1 25 15,0-1 1,24-24-1,-24 25 1,49 0 0,-50 0-1,-24-25-15,0 0 16,0 0 15,-25 25 47,0-1-31,-25 1-31,0 0-1,0-25 1,25 25 0,-24 0-1,-26 24 1,25 1 0,-24-25-1,49-1 1,0 1 93</inkml:trace>
  <inkml:trace contextRef="#ctx0" brushRef="#br0" timeOffset="38587.6158">16694 9376 0,'0'50'125,"0"-1"-109,0 26 0,0-26-16,0-24 15,0 0 1,0 0 31,74-25 46,0-25-93,1 0 16,24-49 0,-25-1-1,1 26 1,49-26 0,-25 1-1,-25 24 1,75-49-16,-25 25 15,-49-1 1,-26 50 0,1 1-1,-25 24 17,-25-25-1,25 25-31</inkml:trace>
  <inkml:trace contextRef="#ctx0" brushRef="#br0" timeOffset="55114.3054">17587 10120 0,'24'0'47,"1"0"-31,0 0-1,0 0 1,0 0-1,24 0 1,1 0-16,-25 0 16,24 0-1,-24 0 1,25 0 0,24 0-1,0 0-15,-24 0 16,-25 0-1,0 0 1,-1 0 0</inkml:trace>
  <inkml:trace contextRef="#ctx0" brushRef="#br0" timeOffset="56317.3054">18281 9773 0,'0'50'110,"25"-50"-95,0 24-15,-1-24 16,1 25 15,0 0-15,-25 0-1,25-25-15,-25 25 16,25-25 0,-25 24-1,0 1 1,24-25 15,-24 25 0,0 0 1,25-25-17,-25 25 79,0 0-78,0-1 15,0 1 16,0 0 0,0 0 31,-25-25 15</inkml:trace>
  <inkml:trace contextRef="#ctx0" brushRef="#br0" timeOffset="78140.9713">16644 11857 0,'50'0'78,"24"0"-78,0-25 15,-24 0 1,74 0 0,-25 25-1,75 0 1,148-49-16,50 49 16,-148 0-1,-51 0 1,-49 0-1,-49 24 1,-26 1-16,-24-25 16,0 0-1,25 0 1,-26 25 0,51 0-1,-1-25 1,-49 25-16,25-25 15,-26 0 48,-24 24 312</inkml:trace>
  <inkml:trace contextRef="#ctx0" brushRef="#br0" timeOffset="96068.0318">23093 10740 0,'0'50'94,"0"-25"-78,0 24-16,0-24 15,0 0 1,0 0-1,0 0 17,0-1-17,0 1 1,50-50 140,74-74-140,-25 25-16,0-50 15,50 25 1,-50-25 0,25 49-1,-49 1 1,98-50 0,-73 74-1,-26-24 1,-24 49-1,-26 0-15,26 0 16,-25 0 0,0 1-1,-1 24 32,-24-25-31,25 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800B3-D891-4F54-8A41-A6A06488F6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Object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Solution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80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Date: Problem 2 &amp; Solution  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Problem2) Write a Python Program To Get Age From User In Year, And Convert It into Seconds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  <a:endParaRPr lang="en-US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27120" y="2196720"/>
              <a:ext cx="7429680" cy="63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760" y="2187360"/>
                <a:ext cx="744840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14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81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07107" y="1715565"/>
            <a:ext cx="3800472" cy="23924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Array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 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 with Problems and Solution  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</a:t>
            </a: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Different problems related to Date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of date to create application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Solution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80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24080" y="1741320"/>
              <a:ext cx="616320" cy="305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720" y="1731960"/>
                <a:ext cx="635040" cy="30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Object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We can work with time and date with Python. There are two module in Python time and </a:t>
            </a:r>
            <a:r>
              <a:rPr lang="en-US" sz="2000" dirty="0" err="1" smtClean="0">
                <a:solidFill>
                  <a:srgbClr val="002060"/>
                </a:solidFill>
              </a:rPr>
              <a:t>datetime</a:t>
            </a:r>
            <a:r>
              <a:rPr lang="en-US" sz="2000" dirty="0" smtClean="0">
                <a:solidFill>
                  <a:srgbClr val="002060"/>
                </a:solidFill>
              </a:rPr>
              <a:t> that used to work with time and date.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Time module: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Time module have following classes to work with date and time having different methods and properties.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 smtClean="0">
                <a:solidFill>
                  <a:srgbClr val="002060"/>
                </a:solidFill>
              </a:rPr>
              <a:t>time</a:t>
            </a:r>
            <a:r>
              <a:rPr lang="en-US" sz="2000" b="1" dirty="0">
                <a:solidFill>
                  <a:srgbClr val="002060"/>
                </a:solidFill>
              </a:rPr>
              <a:t>()  : </a:t>
            </a:r>
            <a:r>
              <a:rPr lang="en-US" sz="2000" dirty="0">
                <a:solidFill>
                  <a:srgbClr val="002060"/>
                </a:solidFill>
              </a:rPr>
              <a:t>It return time in seconds since </a:t>
            </a:r>
            <a:r>
              <a:rPr lang="en-US" sz="2000" dirty="0" smtClean="0">
                <a:solidFill>
                  <a:srgbClr val="002060"/>
                </a:solidFill>
              </a:rPr>
              <a:t>epoch (Jan </a:t>
            </a:r>
            <a:r>
              <a:rPr lang="en-US" sz="2000" dirty="0">
                <a:solidFill>
                  <a:srgbClr val="002060"/>
                </a:solidFill>
              </a:rPr>
              <a:t>1, 1970, </a:t>
            </a:r>
            <a:r>
              <a:rPr lang="en-US" sz="2000" dirty="0" smtClean="0">
                <a:solidFill>
                  <a:srgbClr val="002060"/>
                </a:solidFill>
              </a:rPr>
              <a:t>00:00:00)</a:t>
            </a:r>
            <a:endParaRPr lang="en-US" sz="20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b="1" dirty="0" err="1">
                <a:solidFill>
                  <a:srgbClr val="002060"/>
                </a:solidFill>
              </a:rPr>
              <a:t>ctime</a:t>
            </a:r>
            <a:r>
              <a:rPr lang="en-US" sz="2000" b="1" dirty="0">
                <a:solidFill>
                  <a:srgbClr val="002060"/>
                </a:solidFill>
              </a:rPr>
              <a:t>() : </a:t>
            </a:r>
            <a:r>
              <a:rPr lang="en-US" sz="2000" dirty="0">
                <a:solidFill>
                  <a:srgbClr val="002060"/>
                </a:solidFill>
              </a:rPr>
              <a:t>It </a:t>
            </a:r>
            <a:r>
              <a:rPr lang="en-US" sz="2000" dirty="0" smtClean="0">
                <a:solidFill>
                  <a:srgbClr val="002060"/>
                </a:solidFill>
              </a:rPr>
              <a:t>return </a:t>
            </a:r>
            <a:r>
              <a:rPr lang="en-US" sz="2000" dirty="0">
                <a:solidFill>
                  <a:srgbClr val="002060"/>
                </a:solidFill>
              </a:rPr>
              <a:t>current </a:t>
            </a:r>
            <a:r>
              <a:rPr lang="en-US" sz="2000" dirty="0" smtClean="0">
                <a:solidFill>
                  <a:srgbClr val="002060"/>
                </a:solidFill>
              </a:rPr>
              <a:t>time. It can take seconds </a:t>
            </a:r>
            <a:r>
              <a:rPr lang="en-US" sz="2000" dirty="0">
                <a:solidFill>
                  <a:srgbClr val="002060"/>
                </a:solidFill>
              </a:rPr>
              <a:t>since epoch as argument.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>
                <a:solidFill>
                  <a:srgbClr val="002060"/>
                </a:solidFill>
              </a:rPr>
              <a:t>sleep</a:t>
            </a:r>
            <a:r>
              <a:rPr lang="en-US" sz="2000" b="1" dirty="0" smtClean="0">
                <a:solidFill>
                  <a:srgbClr val="002060"/>
                </a:solidFill>
              </a:rPr>
              <a:t>()  </a:t>
            </a:r>
            <a:r>
              <a:rPr lang="en-US" sz="2000" b="1" dirty="0">
                <a:solidFill>
                  <a:srgbClr val="002060"/>
                </a:solidFill>
              </a:rPr>
              <a:t>: </a:t>
            </a:r>
            <a:r>
              <a:rPr lang="en-US" sz="2000" dirty="0">
                <a:solidFill>
                  <a:srgbClr val="002060"/>
                </a:solidFill>
              </a:rPr>
              <a:t>it suspends </a:t>
            </a:r>
            <a:r>
              <a:rPr lang="en-US" sz="2000" dirty="0" smtClean="0">
                <a:solidFill>
                  <a:srgbClr val="002060"/>
                </a:solidFill>
              </a:rPr>
              <a:t>execution </a:t>
            </a:r>
            <a:r>
              <a:rPr lang="en-US" sz="2000" dirty="0">
                <a:solidFill>
                  <a:srgbClr val="002060"/>
                </a:solidFill>
              </a:rPr>
              <a:t>of code according to given seconds as </a:t>
            </a:r>
            <a:r>
              <a:rPr lang="en-US" sz="2000" dirty="0" smtClean="0">
                <a:solidFill>
                  <a:srgbClr val="002060"/>
                </a:solidFill>
              </a:rPr>
              <a:t>argument.</a:t>
            </a:r>
            <a:endParaRPr lang="en-US" sz="20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000" b="1" dirty="0" err="1">
                <a:solidFill>
                  <a:srgbClr val="002060"/>
                </a:solidFill>
              </a:rPr>
              <a:t>localtime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: </a:t>
            </a:r>
            <a:r>
              <a:rPr lang="en-US" sz="2000" dirty="0">
                <a:solidFill>
                  <a:srgbClr val="002060"/>
                </a:solidFill>
              </a:rPr>
              <a:t>it used to convert seconds into date 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dirty="0">
                <a:solidFill>
                  <a:srgbClr val="002060"/>
                </a:solidFill>
              </a:rPr>
              <a:t>time. It return </a:t>
            </a:r>
            <a:r>
              <a:rPr lang="en-US" sz="2000" dirty="0" err="1">
                <a:solidFill>
                  <a:srgbClr val="002060"/>
                </a:solidFill>
              </a:rPr>
              <a:t>struct_time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object. using </a:t>
            </a:r>
            <a:r>
              <a:rPr lang="en-US" sz="2000" dirty="0" err="1">
                <a:solidFill>
                  <a:srgbClr val="002060"/>
                </a:solidFill>
              </a:rPr>
              <a:t>strcut_time</a:t>
            </a:r>
            <a:r>
              <a:rPr lang="en-US" sz="2000" dirty="0">
                <a:solidFill>
                  <a:srgbClr val="002060"/>
                </a:solidFill>
              </a:rPr>
              <a:t> object, we can get date and time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5640" y="1598400"/>
              <a:ext cx="9421200" cy="409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280" y="1589040"/>
                <a:ext cx="9439920" cy="41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Object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datetime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module: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Following classes used in </a:t>
            </a:r>
            <a:r>
              <a:rPr lang="en-US" dirty="0" err="1" smtClean="0">
                <a:solidFill>
                  <a:srgbClr val="002060"/>
                </a:solidFill>
              </a:rPr>
              <a:t>datetime</a:t>
            </a:r>
            <a:r>
              <a:rPr lang="en-US" dirty="0" smtClean="0">
                <a:solidFill>
                  <a:srgbClr val="002060"/>
                </a:solidFill>
              </a:rPr>
              <a:t> module to work with date and time.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1) date Class :  </a:t>
            </a:r>
            <a:r>
              <a:rPr lang="en-US" dirty="0" smtClean="0">
                <a:solidFill>
                  <a:srgbClr val="002060"/>
                </a:solidFill>
              </a:rPr>
              <a:t>Pass y, m, d argument to date class and we can also used today() method to print today date.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Attributes of date class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year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month</a:t>
            </a:r>
          </a:p>
          <a:p>
            <a:r>
              <a:rPr lang="en-US" dirty="0">
                <a:solidFill>
                  <a:srgbClr val="002060"/>
                </a:solidFill>
              </a:rPr>
              <a:t>day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48160" y="1982520"/>
              <a:ext cx="9394560" cy="136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973160"/>
                <a:ext cx="9413280" cy="13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5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Object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2) time Class :  </a:t>
            </a:r>
            <a:r>
              <a:rPr lang="en-US" dirty="0" smtClean="0">
                <a:solidFill>
                  <a:srgbClr val="002060"/>
                </a:solidFill>
              </a:rPr>
              <a:t>It take h, m, s, </a:t>
            </a:r>
            <a:r>
              <a:rPr lang="en-US" dirty="0" err="1" smtClean="0">
                <a:solidFill>
                  <a:srgbClr val="002060"/>
                </a:solidFill>
              </a:rPr>
              <a:t>ms</a:t>
            </a:r>
            <a:r>
              <a:rPr lang="en-US" dirty="0" smtClean="0">
                <a:solidFill>
                  <a:srgbClr val="002060"/>
                </a:solidFill>
              </a:rPr>
              <a:t> as argument to print time.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Attributes of time class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hour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minute</a:t>
            </a:r>
          </a:p>
          <a:p>
            <a:r>
              <a:rPr lang="en-US" dirty="0">
                <a:solidFill>
                  <a:srgbClr val="002060"/>
                </a:solidFill>
              </a:rPr>
              <a:t>second</a:t>
            </a:r>
          </a:p>
          <a:p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icrosecond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max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3) </a:t>
            </a:r>
            <a:r>
              <a:rPr lang="en-US" b="1" dirty="0" err="1">
                <a:solidFill>
                  <a:srgbClr val="002060"/>
                </a:solidFill>
              </a:rPr>
              <a:t>timedelta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Class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class is used to find difference between two </a:t>
            </a:r>
            <a:r>
              <a:rPr lang="en-US" dirty="0" smtClean="0">
                <a:solidFill>
                  <a:srgbClr val="002060"/>
                </a:solidFill>
              </a:rPr>
              <a:t>dates and manipulation on date and time.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20040" y="1634040"/>
              <a:ext cx="38448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680" y="1624680"/>
                <a:ext cx="403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70280" y="5500800"/>
              <a:ext cx="357480" cy="25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920" y="5491440"/>
                <a:ext cx="37620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2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 Object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) </a:t>
            </a:r>
            <a:r>
              <a:rPr lang="en-US" b="1" dirty="0" err="1">
                <a:solidFill>
                  <a:srgbClr val="002060"/>
                </a:solidFill>
              </a:rPr>
              <a:t>datetime</a:t>
            </a:r>
            <a:r>
              <a:rPr lang="en-US" b="1" dirty="0">
                <a:solidFill>
                  <a:srgbClr val="002060"/>
                </a:solidFill>
              </a:rPr>
              <a:t> Class : </a:t>
            </a:r>
            <a:r>
              <a:rPr lang="en-US" dirty="0">
                <a:solidFill>
                  <a:srgbClr val="002060"/>
                </a:solidFill>
              </a:rPr>
              <a:t>It have methods, attributes to work with date and time like now() method to return current date and time. </a:t>
            </a:r>
          </a:p>
          <a:p>
            <a:r>
              <a:rPr lang="en-US" b="1" dirty="0">
                <a:solidFill>
                  <a:srgbClr val="002060"/>
                </a:solidFill>
              </a:rPr>
              <a:t>Attributes of </a:t>
            </a:r>
            <a:r>
              <a:rPr lang="en-US" b="1" dirty="0" err="1">
                <a:solidFill>
                  <a:srgbClr val="002060"/>
                </a:solidFill>
              </a:rPr>
              <a:t>datetime</a:t>
            </a:r>
            <a:r>
              <a:rPr lang="en-US" b="1" dirty="0">
                <a:solidFill>
                  <a:srgbClr val="002060"/>
                </a:solidFill>
              </a:rPr>
              <a:t> class</a:t>
            </a:r>
          </a:p>
          <a:p>
            <a:r>
              <a:rPr lang="en-US" dirty="0">
                <a:solidFill>
                  <a:srgbClr val="002060"/>
                </a:solidFill>
              </a:rPr>
              <a:t>year</a:t>
            </a:r>
          </a:p>
          <a:p>
            <a:r>
              <a:rPr lang="en-US" dirty="0">
                <a:solidFill>
                  <a:srgbClr val="002060"/>
                </a:solidFill>
              </a:rPr>
              <a:t>month</a:t>
            </a:r>
          </a:p>
          <a:p>
            <a:r>
              <a:rPr lang="en-US" dirty="0">
                <a:solidFill>
                  <a:srgbClr val="002060"/>
                </a:solidFill>
              </a:rPr>
              <a:t>day</a:t>
            </a:r>
          </a:p>
          <a:p>
            <a:r>
              <a:rPr lang="en-US" dirty="0">
                <a:solidFill>
                  <a:srgbClr val="002060"/>
                </a:solidFill>
              </a:rPr>
              <a:t>hour</a:t>
            </a:r>
          </a:p>
          <a:p>
            <a:r>
              <a:rPr lang="en-US" dirty="0">
                <a:solidFill>
                  <a:srgbClr val="002060"/>
                </a:solidFill>
              </a:rPr>
              <a:t>minute</a:t>
            </a:r>
          </a:p>
          <a:p>
            <a:r>
              <a:rPr lang="en-US" dirty="0">
                <a:solidFill>
                  <a:srgbClr val="002060"/>
                </a:solidFill>
              </a:rPr>
              <a:t>second</a:t>
            </a:r>
          </a:p>
          <a:p>
            <a:r>
              <a:rPr lang="en-US" dirty="0">
                <a:solidFill>
                  <a:srgbClr val="002060"/>
                </a:solidFill>
              </a:rPr>
              <a:t>microsecond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73440" y="2286000"/>
              <a:ext cx="33948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2276640"/>
                <a:ext cx="35820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4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Different problems related to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and Time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Python program to display different Date </a:t>
            </a:r>
            <a:r>
              <a:rPr lang="en-US" dirty="0">
                <a:solidFill>
                  <a:srgbClr val="002060"/>
                </a:solidFill>
              </a:rPr>
              <a:t>Time </a:t>
            </a:r>
            <a:r>
              <a:rPr lang="en-US" dirty="0" smtClean="0">
                <a:solidFill>
                  <a:srgbClr val="002060"/>
                </a:solidFill>
              </a:rPr>
              <a:t>formats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Python program to display current date and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Python program to get current time in milliseconds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Python program to determine whether, specific year is leap year or not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</a:t>
            </a:r>
            <a:r>
              <a:rPr lang="en-US" dirty="0" smtClean="0">
                <a:solidFill>
                  <a:srgbClr val="002060"/>
                </a:solidFill>
              </a:rPr>
              <a:t>Find </a:t>
            </a:r>
            <a:r>
              <a:rPr lang="en-US" dirty="0">
                <a:solidFill>
                  <a:srgbClr val="002060"/>
                </a:solidFill>
              </a:rPr>
              <a:t>Age of anyone, and also convert it into years, month, days, hours, minutes, seconds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</a:t>
            </a:r>
            <a:r>
              <a:rPr lang="en-US" dirty="0" smtClean="0">
                <a:solidFill>
                  <a:srgbClr val="002060"/>
                </a:solidFill>
              </a:rPr>
              <a:t>Find </a:t>
            </a:r>
            <a:r>
              <a:rPr lang="en-US" dirty="0">
                <a:solidFill>
                  <a:srgbClr val="002060"/>
                </a:solidFill>
              </a:rPr>
              <a:t>number of days between two days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yesterday, today or tomorrow 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</a:t>
            </a:r>
            <a:r>
              <a:rPr lang="en-US" dirty="0" smtClean="0">
                <a:solidFill>
                  <a:srgbClr val="002060"/>
                </a:solidFill>
              </a:rPr>
              <a:t>display previous 10 </a:t>
            </a:r>
            <a:r>
              <a:rPr lang="en-US" dirty="0">
                <a:solidFill>
                  <a:srgbClr val="002060"/>
                </a:solidFill>
              </a:rPr>
              <a:t>days starting from </a:t>
            </a:r>
            <a:r>
              <a:rPr lang="en-US" dirty="0" smtClean="0">
                <a:solidFill>
                  <a:srgbClr val="002060"/>
                </a:solidFill>
              </a:rPr>
              <a:t>today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</a:t>
            </a:r>
            <a:r>
              <a:rPr lang="en-US" dirty="0" smtClean="0">
                <a:solidFill>
                  <a:srgbClr val="002060"/>
                </a:solidFill>
              </a:rPr>
              <a:t>subtract 10 </a:t>
            </a:r>
            <a:r>
              <a:rPr lang="en-US" dirty="0">
                <a:solidFill>
                  <a:srgbClr val="002060"/>
                </a:solidFill>
              </a:rPr>
              <a:t>seconds </a:t>
            </a:r>
            <a:r>
              <a:rPr lang="en-US" dirty="0" smtClean="0">
                <a:solidFill>
                  <a:srgbClr val="002060"/>
                </a:solidFill>
              </a:rPr>
              <a:t>from the </a:t>
            </a:r>
            <a:r>
              <a:rPr lang="en-US" dirty="0">
                <a:solidFill>
                  <a:srgbClr val="002060"/>
                </a:solidFill>
              </a:rPr>
              <a:t>current time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Python program to display week number for specific date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Python program to select all the </a:t>
            </a:r>
            <a:r>
              <a:rPr lang="en-US" dirty="0" smtClean="0">
                <a:solidFill>
                  <a:srgbClr val="002060"/>
                </a:solidFill>
              </a:rPr>
              <a:t>Mondays from </a:t>
            </a:r>
            <a:r>
              <a:rPr lang="en-US" dirty="0">
                <a:solidFill>
                  <a:srgbClr val="002060"/>
                </a:solidFill>
              </a:rPr>
              <a:t>a specified </a:t>
            </a:r>
            <a:r>
              <a:rPr lang="en-US" dirty="0" smtClean="0">
                <a:solidFill>
                  <a:srgbClr val="002060"/>
                </a:solidFill>
              </a:rPr>
              <a:t>year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52280" y="2000160"/>
              <a:ext cx="3447360" cy="563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2920" y="1990800"/>
                <a:ext cx="346608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589560" y="3634560"/>
              <a:ext cx="5492160" cy="2875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00" y="3625200"/>
                <a:ext cx="551088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of 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and time </a:t>
            </a: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create application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Age calculator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Countdown </a:t>
            </a:r>
            <a:r>
              <a:rPr lang="en-US" dirty="0" smtClean="0">
                <a:solidFill>
                  <a:srgbClr val="002060"/>
                </a:solidFill>
              </a:rPr>
              <a:t>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Alarm application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Reminder application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Display current date and time on invoices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User should not be able to select admission date before today </a:t>
            </a:r>
            <a:r>
              <a:rPr lang="en-US" dirty="0" smtClean="0">
                <a:solidFill>
                  <a:srgbClr val="002060"/>
                </a:solidFill>
              </a:rPr>
              <a:t>date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23440" y="1669680"/>
              <a:ext cx="5590440" cy="2607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1660320"/>
                <a:ext cx="560916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3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Date: Problem 1 &amp; Solution  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Problem1) Write A Python Program To Get Two Date From User To Display Difference Between Dates In Days.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rgbClr val="002060"/>
              </a:solidFill>
            </a:endParaRPr>
          </a:p>
          <a:p>
            <a:r>
              <a:rPr lang="fr-FR" b="1" dirty="0"/>
              <a:t>d0 = date(2008, 8, 18)</a:t>
            </a:r>
          </a:p>
          <a:p>
            <a:r>
              <a:rPr lang="fr-FR" b="1" dirty="0"/>
              <a:t>d1 = date(2008, 9, 26)</a:t>
            </a:r>
          </a:p>
          <a:p>
            <a:r>
              <a:rPr lang="fr-FR" b="1" dirty="0"/>
              <a:t>delta = d1 - d0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b="1" dirty="0" err="1"/>
              <a:t>delta.days</a:t>
            </a:r>
            <a:r>
              <a:rPr lang="fr-FR" b="1" dirty="0"/>
              <a:t>)</a:t>
            </a:r>
          </a:p>
          <a:p>
            <a:pPr>
              <a:lnSpc>
                <a:spcPct val="150000"/>
              </a:lnSpc>
            </a:pPr>
            <a:endParaRPr lang="en-US" b="1" u="sng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22280" y="2178720"/>
              <a:ext cx="1393200" cy="1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2920" y="2169360"/>
                <a:ext cx="14119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8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43781</TotalTime>
  <Words>575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587</cp:revision>
  <dcterms:created xsi:type="dcterms:W3CDTF">2021-11-08T00:20:31Z</dcterms:created>
  <dcterms:modified xsi:type="dcterms:W3CDTF">2022-08-02T11:17:40Z</dcterms:modified>
</cp:coreProperties>
</file>