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27:5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9351 4738,'0'0,"25"0,0 24,-25 1,25 0,-25 0,25-25,-1 25,1 0,0-25,25 0,-26 0,26 0,24 0,1 0,24-75,-49 50,24-49,-24 24,-25 1,74-26,-99 50,49 1,-24-1,-25 0</inkml:trace>
  <inkml:trace contextRef="#ctx0" brushRef="#br0" timeOffset="4924.979">24532 4638,'-25'0,"25"25,0 0,0 0,0 0,25-1,-25 1,25-25,-1 0,26 0,49-74,174-75,-25 0,-49 25,-75 50,-75 24,26 25,-51 1,26-1,-25 25,0-25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34:1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12898 5779,'25'0,"25"0,-1 0,-24 0,50 0,49 0,25 0,-75 0,25-24,-24 24,-26 0,26 0,-26 0,1 0,-25 0,-1-25,1 25</inkml:trace>
  <inkml:trace contextRef="#ctx0" brushRef="#br0" timeOffset="4298.996">20216 7020,'0'25,"0"24,0 1,0 24,-25-49,25 25,0-26,0 1,0 0,0 49,0-49,0 0,0 0,0 0,0-1</inkml:trace>
  <inkml:trace contextRef="#ctx0" brushRef="#br0" timeOffset="5638.9569">20637 6921,'0'24,"0"1,0 0,-24 25,-1-1,25 1,-25-25,25-1,-25 1,25 0,0 0,0 0,0-1,0 26,0-25,0 24,0-24,0 0,0 25,25-50,-25 24,25-24,0 0,-1 0,1 0,0 0,0 0,25 0,-26 0,-24-24,0-1,0-25,0 25,0-24,-24 24,-1 25,0 0,0 0,0 0,0 0,1 0</inkml:trace>
  <inkml:trace contextRef="#ctx0" brushRef="#br0" timeOffset="6156.8849">21034 7243</inkml:trace>
  <inkml:trace contextRef="#ctx0" brushRef="#br0" timeOffset="7727.0551">21927 6672,'-49'0,"24"0,-25 25,1-25,-1 0,25 0,0 0,1 0,24 25,-25-25,0 0,25 25,0 0,0 24,0-24,0 25,0-1,0 26,0-50,0-1,0 1,0 0,25-25,24-25,26 0,-25-24,-26 49,-24-25,25 25,0 0,0 0,0 0,-1 0,1 0,-25 25,25 0,-25-1,0 1,0 0,0 0,0 0,0-1,0 1,0 0,0 0,0 0,0-1,-25-24,0 50,1-50,-1 25,0 0,0-25</inkml:trace>
  <inkml:trace contextRef="#ctx0" brushRef="#br0" timeOffset="9918.935">22498 7069,'0'-24,"0"-1,0 0,0 0,0 0,0 1,0-1,-25 25,25 25,0 24,0 1,0-25,25-1,-25 1,0 0,25 0,-1-25,-24 25,25-25,0 0,0 0,0 0,-1 0,-24-25,50-25,-25 1,0-1,-25 25,0 0,49 75,1 99,24 24,-49-24,-25-74,25-26,0 1,0 24,-25-24,0 24,0-24,0-1,0-24,0 0,0 0,-50-25,25 0,0 0,-24-25,24 0,-25-49,50 24,0-24,0 24,0 25,0-24,0 24,0-25,0 1,0 24</inkml:trace>
  <inkml:trace contextRef="#ctx0" brushRef="#br0" timeOffset="10646.9427">23688 6871,'0'0,"25"0,25 0,-25 0,24 0,26-25,-1 0,1 0,-26 25,-24 0,25-24,-26-1,1 25,0 0,-25-25,25 25,0-50,49 1,-49 24</inkml:trace>
  <inkml:trace contextRef="#ctx0" brushRef="#br0" timeOffset="11653.9486">24333 6276,'25'0,"25"24,49 1,25-25,0 25,0 0,0-25,-25 25,-24-1,-26 1,-24-25,0 0,-25 25,0 0,0 24,-50 26,1-1,24 1,0-51,0 1,25 0,0 0</inkml:trace>
  <inkml:trace contextRef="#ctx0" brushRef="#br0" timeOffset="12633.8336">25598 6375,'-24'0,"48"49,26-24,24 0,-74 0,25-25,0 25,0-25,-25 24,25-24,-25 25,0 0,0 0,0 24,-25-49,-25 50,1-25,24 24,0-49,0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41:3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5755,'25'0,"25"0,74 0,25 0,0 0,49 0,-24 0,24 0,0 0,-123 0,-1 0,-49 0,49 0,100 0,25 0,98 0,-24-25,-50 25,-49 0,0 0,-50 0,0 0,24 0,-73 0,-1 0,-24 0,0 0,-26 0,1 0,0 0,0 0,0 25,-1-25,1 0,-25 24</inkml:trace>
  <inkml:trace contextRef="#ctx0" brushRef="#br0" timeOffset="2083.9542">24755 4638,'25'0,"0"50,-25-25,0 0,0 24,24-24,-24 0,25 0,-25 0,25-25,25 0,-25 0,24-25,75-25,-25-24,25-1,-74 50,24-24,1-1,-26 25,-24 1,0 24,0 0,0 0,-25-25</inkml:trace>
  <inkml:trace contextRef="#ctx0" brushRef="#br0" timeOffset="5839.2791">18405 7441,'0'-24,"25"24,0 0,-1 0,1 0,25 0,-25 0,0 0,-1 0,-24 24,0 1,0 0,0 0,0 24,0-24,-24 0,24 0,-25 0,50-25,24 0,1 0,-1 0,-24 0,0 24,0-24,-25 25,25-25,-25 25,0 0,0 0,0-1,-25 1,0 25,0-25,0-25,1 24,-26-24,25 0,0 25,1-25</inkml:trace>
  <inkml:trace contextRef="#ctx0" brushRef="#br0" timeOffset="6695.2234">19199 7863,'0'-25,"0"50,0 0,0 24,0-24,0 25,0-25,0 0,0-1,-25 1,0-25,25 25,-25-25,1 0</inkml:trace>
  <inkml:trace contextRef="#ctx0" brushRef="#br0" timeOffset="8674.1572">19968 7342,'0'25,"0"25,-25 24,25 0,0-24,0 0,0-26,0 26,0-25,0 24</inkml:trace>
  <inkml:trace contextRef="#ctx0" brushRef="#br0" timeOffset="9537.6058">20340 7317,'-25'0,"25"25,-25 25,0-25,25 24,0 1,0-25,0-1,0 1,25-25,0 25,25-25,-26 0,1 0,0 0,0-25,-25 0,0-24,0 24,0 0,0-24,0-1,0 25,0 0,-25 25,0 0,0 0</inkml:trace>
  <inkml:trace contextRef="#ctx0" brushRef="#br0" timeOffset="10268.4065">21258 7392,'0'25,"0"-1,0 1,0 0,0 0,-25 24,0-49,0 25,0 0</inkml:trace>
  <inkml:trace contextRef="#ctx0" brushRef="#br0" timeOffset="11015.0312">22101 7020,'0'25,"0"49,0 50,0-74,0-1,0-24,0 0,0 0,0-1</inkml:trace>
  <inkml:trace contextRef="#ctx0" brushRef="#br0" timeOffset="12700.7044">22597 6970,'0'-25,"-50"25,26 0,-1 0,0 0,0 0,0 0,25 25,0 0,0 0,0 24,0-24,0 0,0 0,25 0,0-1,0 1,0-25,-1 0,1 0,-25-25,25 25,-25-49,0 24,0 0,0 0,25 1,-25-1,25 25,-25-25,24 25,1 50,0-26,-25 1,0 0,25 0,-25 0,0-1,0 1,0 0,0 0,25 0,-25-1,0 1,0 0,0 0</inkml:trace>
  <inkml:trace contextRef="#ctx0" brushRef="#br0" timeOffset="21821.2872">18926 8260,'0'50,"0"49,0 0,25 50,0 24,-1-24,1-49,0-1,0-50,-25 26,25-26,-25 1,0 0,0-1,24 1,-24 24,0 1,0-51,0 1,0 0</inkml:trace>
  <inkml:trace contextRef="#ctx0" brushRef="#br0" timeOffset="22950.1118">18827 9872,'0'-25,"49"75,1 0,-25-1,24 1,-24-25,50 74,-26-49,-24-26,25 1,-50 0,24-25,1 0,0-25,25-24,-26-1,1 0,0-24,0-1,0 51,-25-26,24 25,-24 0,25 25,-25-24</inkml:trace>
  <inkml:trace contextRef="#ctx0" brushRef="#br0" timeOffset="24089.4275">19348 10691,'0'25,"0"49,24 0,1 1,-25-26,25 26,25-26,-50-24,24-25,26 0,-25 0,0 0,0 0,49 0,-24-74,-1-1,1 51,-50-1,25 25,-1 49,1 75,-25 25,0-74,0-26,0-24,25-25</inkml:trace>
  <inkml:trace contextRef="#ctx0" brushRef="#br0" timeOffset="24531.0497">20439 9897,'0'25,"0"99,0 25,0-25,0-50,0-24,0-25,-25-1</inkml:trace>
  <inkml:trace contextRef="#ctx0" brushRef="#br0" timeOffset="25008.3811">21034 9624,'0'50,"0"49,0 25,0 50,0-125,0-24,0 0,25 0</inkml:trace>
  <inkml:trace contextRef="#ctx0" brushRef="#br0" timeOffset="25454.8764">21406 9475,'50'0,"-50"100,25 24,-25-25,25-25,-25 1,0-26,0-24,0 0</inkml:trace>
  <inkml:trace contextRef="#ctx0" brushRef="#br0" timeOffset="25848.4628">21903 10071,'24'0,"-24"25,25-1,-25 26,0 24,0-49,0 0,0 0,-25 0</inkml:trace>
  <inkml:trace contextRef="#ctx0" brushRef="#br0" timeOffset="27052.6875">22597 9550,'25'0,"0"0,-1 0,1 25,-25-1,0 1,0 0,0 25,0-26,0 51,0-1,0-24,0-25,0 24,0-24,25-25,0 0,25 0,-1 0,-24 0,0-25,0 0,24 25,-24 0,0-24,24-1</inkml:trace>
  <inkml:trace contextRef="#ctx0" brushRef="#br0" timeOffset="28314.708">23416 9599,'-25'25,"0"0,25 0,0 0,0-1,0 1,25 0,24 0,-24-25,0 0,0 0,0 0,-1 0,1 0,-25-25,0 0,0 0,0-49,0 49,-25 0,25 1,-24 24,24-25,-25 25,0 0,0 0,0-25,1 25,-1 0,0 0,0 25,25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46:46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13022 5680,'0'0,"50"0,24 0,75 0,50-25,-50 25,-1-24,26 24,24-25,1 0,24 25,-24 0,-51 0,-24 0,-24 0,-26 0,-24 0,-26 0,1 0,0 0,50 0,-26 0,1 0,24 25,-49-25,0 25,24-1,-24-24,25 25,-1 0,26 0,24-25,0 0,-24 25,-26-25,1 24,-1-24,-24 0,0 0,25 0,-1 0,-24 0</inkml:trace>
  <inkml:trace contextRef="#ctx0" brushRef="#br0" timeOffset="6935.9886">17810 7565,'0'-24,"0"-1,0 0,0 0,0 0,0 1,49-1,-24 0,25 0,-25 0,-1 25,1 0,0 0,25 0,-26 0,1 0,0 0,-25 25,25 25,-25 24,0-49,0 25,0-26,0 26,0 0,-25-26,0 26,0-25,1 0,-1-25,25 24,-50-24,50 25,-25-25,25 25,0 0,-24-25,24 25,-25-1,25 1,0 0,0 0,0 0,0 0,0-1,0 1,25-25,-25-25,24 25,1 0,0 0,25 0,-1 0,-24 0,25 0,-1 0,1 0,-1 0,-24 0,0 0</inkml:trace>
  <inkml:trace contextRef="#ctx0" brushRef="#br0" timeOffset="7818.0192">18678 7863,'25'0,"0"0,-1 0,26 0,24-25,125 0,-75 25,0-24,-25 24,-49 0,-26 0,1 0,25 0</inkml:trace>
  <inkml:trace contextRef="#ctx0" brushRef="#br0" timeOffset="8808.6752">19397 7615,'25'-25,"0"25,0 0,24 0,-24 0,0 0,0 25,0 0,24 0,-24-1,-25 1,50-25,-50 25,24 0,-24 0,0-1,0 26,0-25,0 0,-24 24,-26-24,25 25,0-25,1-1,-1 1,0 0,0-25</inkml:trace>
  <inkml:trace contextRef="#ctx0" brushRef="#br0" timeOffset="10136.6883">20811 7144,'0'25,"0"24,0 1,0-1,0 1,0 0,0-26,0 1,0 0,25 0,0-25,0 0,24 0,1 0,-1 0,-24 0,50 0,-51 0,1 0,0 0,-25-25,25 25,0 0,-25 25,0 0,0 49,0 0,0 50,24-74,-24 0,0-26</inkml:trace>
  <inkml:trace contextRef="#ctx0" brushRef="#br0" timeOffset="12670.384">18281 9302,'0'25,"-25"24,0 26,25-26,-24-24,-1 25,25-26,0 1,0 0,0 0,0 0,0 24,0 26,0-51,0 26,0-25,0 24,0 1,25-25,-25 0,24-25,1 0,0 0,0 0,0 0,-25-25,0 0,0-25,-25 50,0-24,0 24,0 0,1 0,-1 0,0 0</inkml:trace>
  <inkml:trace contextRef="#ctx0" brushRef="#br0" timeOffset="13386.361">18951 9872,'0'-25,"49"25,26-24,-1 24,-24-25,-1 25,1-25,0 25,-26 0,1 0,0 0</inkml:trace>
  <inkml:trace contextRef="#ctx0" brushRef="#br0" timeOffset="14118.4422">19348 9649,'49'0,"-24"0,0 0,24 25,1 0,-25-25,0 0,0 0,-25 24,0 1,0 0,0 0,-25 0,25-1,-25 26,0-50,25 25</inkml:trace>
  <inkml:trace contextRef="#ctx0" brushRef="#br0" timeOffset="15450.673">20191 9451,'50'-25,"49"-25,-50 50,1 0,-25 0,0 0,-1 0,-24 25,0 0,0 0,0-1,-49 26,24 0,0-50,0 49,50-49,50 25,-1 0,0-25,-74 25,25-25,-50 24,1 26,-26-50,25 25,0-25,1 0,-1 0,0 0</inkml:trace>
  <inkml:trace contextRef="#ctx0" brushRef="#br0" timeOffset="17059.8543">21332 9103,'0'75,"0"-50,0 24,0 1,0-25,0 24,0-24,0 0,0 0,0-1,0 1,0 0,0 25,0-26,25 1,-25 0,25-25,-1 0,1 0,25 0,-25 0,-1 0,1 0,0 0,-25-25,0 0,-50 1,50-1,-24 25,-1 0,25-25,-25 25,0 0,0 0</inkml:trace>
  <inkml:trace contextRef="#ctx0" brushRef="#br0" timeOffset="19734.105">18504 11013,'-25'0,"1"0,-1 0,0 25,0-25,25 25,-25-25,1 25,24-1,-25-24,25 25,0 0,0 0,-25 25,25-26,0 1,0 0,0 0,0 0,0-1,25-24,0 0,-1 0,1 0,25 0,-25 0,-25-24,24-1,1-25,-25 25,0 1,25-1,-25 0,0 0,0 0,0 0,0 50,0 25,0 0,25 49,-25-50,0 26,25-26,-25-24,0 0,0 0,0 24,0 1,0-25,0 0,0-1,0 1,25-25</inkml:trace>
  <inkml:trace contextRef="#ctx0" brushRef="#br0" timeOffset="20378.737">19025 11509,'0'-24,"50"24,-50-25,25 25,24-25,1 25,-25-25,-1 25,26-25,24 1,-24-1,0 0,-26 25</inkml:trace>
  <inkml:trace contextRef="#ctx0" brushRef="#br0" timeOffset="21188.9746">19447 11162,'0'-25,"25"25,-1 0,26 0,-25 0,0 25,0 0,24 0,-24 0,0-25,-25 24,25-24,-25 25,0 25,0-1,-50 1,25 0,0-26,25 1,-24 0</inkml:trace>
  <inkml:trace contextRef="#ctx0" brushRef="#br0" timeOffset="22660.7106">20935 10864,'-49'0,"-1"50,25-25,0 24,25-24,0 0,25-25,25 0,24 0,1 0,-26 0,1 0,-25 0,-1 0,-24-25,0-24,0-1,0 25,0-24,-49-1,-1 0,1 50,24-24,-50-1,51 25,-1 0,-25-25,25 0,25 0,0 1,50-1,0 0,-1 0,-49 0,25 25,25 0,-26 0,1 0,0 0,-25 25,25-25,-25 25,0 0,0 0,0-1,0 1,0 0,-25 0,0-25,0 25,-24-25</inkml:trace>
  <inkml:trace contextRef="#ctx0" brushRef="#br0" timeOffset="23716.6501">21530 10492,'0'0,"25"0,0 100,0-51,-25 26,25-26,-25 1,0-25,0 24,0 1,0-1,0 26,0-50,0-1,0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52:05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12080 5581,'25'0,"49"0,25 0,25 0,149 0,-74 0,-1 0,1 0,-1 0,0 25,-24 0,74-1,-124 1,0 0,-49-25,-1 0,-49 0,0 0,24-25,26 0,-1 25,75-24,124-1,49 25,1-25,-26 25,26 0,-125 0,-24 0,-25 0,-50 25,-25 0,-49-25,25 0,-26 0,249 0,99 0,-74 24,-50 26,-124-25,25 24,-50-24,-24 0,49 0,-50 0,-24-25,-1 25,1-25,-25 0,-1 0</inkml:trace>
  <inkml:trace contextRef="#ctx0" brushRef="#br0" timeOffset="5827.7169">23564 5705,'25'25,"0"0,-25-1,25-24,-25 50,25-50,-1 25,-24 0,25-25,-25 25,25-25,-25 24,25-24,0 0,-25 25,24-25,1 25,0 0,0-25,25 0,-50 25,24-25,1 0,25 24,-1-24,-24 25,50 0,-1-25,0 25,50 0,0-1,25 51,-74-50,-26-25,-24 24,0-24,0 0,24 0,175-49,-51-1,-74 25,-49 25,0 0,-26 0,1-24,0 24,-25-25,25 25,-25-25,25 25,24-25,-24-24,49-1,-49 50,25-50,-25 50,0-24,24-1,-24 0,25 0,-26 25,1-25,-25 0,0 1,25 24,-25-25,0 0,25 0,-25 0,25 25,-25-24</inkml:trace>
  <inkml:trace contextRef="#ctx0" brushRef="#br0" timeOffset="9148.7324">5953 7317,'0'-24,"25"24,25 0,-1 0,75 0,-49 0,24 24,-50 1,26 0,-50 0,74 0,-25 24,25 1,-24-25,24 49,-74-74,0 25,0 0,-1-25,26 0,24 0,50 0,149 24,-25 1,0 0,-24 0,-51-25,-74 0,1 0,73 0,-49 0,0 0,-49-25,-1 25,1-25,-1-24,0 24,1 0,-50 0,24 0,1 1,-25-26,-1 50,1 0,-25-25,25 25,0 0,-25-25,25 25</inkml:trace>
  <inkml:trace contextRef="#ctx0" brushRef="#br0" timeOffset="11385.3805">21010 8607,'0'-25,"0"1,24 24,26-50,0 25,24 0,-49 1,24 24,-24 0,0 0,0 0,0 0,-1 0,1 24,0 1,-25 0,25 0,-25 0,0-1,0 26,0-25,0 0,0-1,-25 26,0 24,0-24,1-25,24 24,-25-24,0 0,25 0,-25 0,25 0,0-1,25-24,49 0,-24-24,-25 24,0 0,-25-25,49 0,-24 25</inkml:trace>
  <inkml:trace contextRef="#ctx0" brushRef="#br0" timeOffset="12088.9504">22399 8855,'0'25,"0"0,0 0,0 24,0 1,0-25,0 0,0-1</inkml:trace>
  <inkml:trace contextRef="#ctx0" brushRef="#br0" timeOffset="13368.7615">23391 8062,'25'-25,"-1"25,1 0,0-25,-25 0,25 25,0 0,-1 0,1 0,-25 25,25 0,-25 0,0-1,0 1,25 0,24-25,26 25,-26 0,1-1,-25-24,0 25,0 0,-25 0,0 0,0-1,-25 1,-25 0,0 25,1-26,49 26,-25-50,25 25,-25-25</inkml:trace>
  <inkml:trace contextRef="#ctx0" brushRef="#br0" timeOffset="13885.7306">24581 8434,'-24'0,"-1"24,0 1,25 0,-50-25,50 25,-24 0,-1-25,0 49</inkml:trace>
  <inkml:trace contextRef="#ctx0" brushRef="#br0" timeOffset="15131.4178">25301 7838,'0'-25,"25"25,24-24,1 24,24-25,1 0,-1 0,75-24,-75 24,-24 25,-25 0,0 0,-25 99,0 0,0 0,0 1,0-1,0-25,24 26,-24-26,0 0,0-24,0-25,0 0,0-1,0 1,0 0,0 0,0 0</inkml:trace>
  <inkml:trace contextRef="#ctx0" brushRef="#br0" timeOffset="18953.1571">23589 4688,'0'-25,"0"0,0 1,0-1,75-25,-51 1,26 24,-25-25,0 25,24 1,-24-1,50-25,24 1,-25 24,25-25,25 25,-49 1,24 24,75 0,-75 0,-25 0,-24 0,0 0,-1 0,50 0,1 0,-26 0,-24 0,-26 0,1 0,0 0,0 0,0 0,-1 24,1 1,0-25,-25 25,25-25,0 25,-1-25,-24 25,0-1</inkml:trace>
  <inkml:trace contextRef="#ctx0" brushRef="#br0" timeOffset="21428.3894">21630 9277,'74'124,"1"-50,-1 26,0-26,-49-24,25 24,24 0,1-24,-26 0,26-1,24 26,-25-26,-24-24,-25 0,49 0,-24-25,-26 0,51 0,-50 0,0 0,-1 0,26 0,0 0,173 0,50-25,-50 0,-25 0,-24 1,-75-1,-24 25,-1-25,0 0,50 0,25-24,-25-1,-25 25,-49-24,25 24,-51 0,1 0,0 0,0-24,24-26,-24 26,0 24,-25 0,25 0,-25 1,25-1,-1-25,-24 1,25 49,0-50,0 25,-25-24,25-1,-1 0,1 1,0-26,0 50,-25 1,25-1,-1-25,-24 25,25 1,-25-1,0 0,25 0,0 25,-25-25,0 1,0-1,25 25,-25-25,0 0</inkml:trace>
  <inkml:trace contextRef="#ctx0" brushRef="#br0" timeOffset="22786.6849">22696 12204,'0'-25,"0"0,0 0,0 1,25 24,0 0,0 0,0 0,-1 0,1 0,0 24,0 1,-25 0,0 0,0 0,0 0,0-1,0 1,0 0,0 0,0 24,0-24,25-25,-1-25,26 25,-25 0,0-24,-1-1,1 25,0-25,0 25,0 0,-25-25</inkml:trace>
  <inkml:trace contextRef="#ctx0" brushRef="#br0" timeOffset="24558.6122">23490 12080,'0'25,"0"24,0-24,0 0,0 0,0 0,0-1,0 26,0 0,0-26,0 1,0 0,0-99,0-1,0 1,-25 49,25 0,0 0,-25 25,25-25,25 25,-25-24,25 24,-25 24,0 1,-25 0,25 0,-25 0,1-25,24 25,-25-25,50 24,-1-24,26 0,-25 0,0 0,24 0,1 25,-25-25</inkml:trace>
  <inkml:trace contextRef="#ctx0" brushRef="#br0" timeOffset="25558.3796">23738 11931,'0'-25,"50"0,-26 25,26-24,0-1,-25 25,-1-25,1 0,0 25,0 0,-25 25,0 0,0 24,0 1,0-25,0 0,0-1,0 1,0 0</inkml:trace>
  <inkml:trace contextRef="#ctx0" brushRef="#br0" timeOffset="26485.5777">24581 11832,'25'-25,"0"0,0 0,0 25,-25-24</inkml:trace>
  <inkml:trace contextRef="#ctx0" brushRef="#br0" timeOffset="27002.3317">24755 12080,'25'0,"0"-50,-1 50,1-49</inkml:trace>
  <inkml:trace contextRef="#ctx0" brushRef="#br0" timeOffset="27770.1508">24780 11733,'49'0,"1"0,25 0,-51 0,26-25,-25 25,0 0,-1 0,1 0,0 0,-25 25,0-1,0 1,0 25,0-25</inkml:trace>
  <inkml:trace contextRef="#ctx0" brushRef="#br0" timeOffset="28575.3962">25747 11187,'25'50,"-25"-26,0 51,0-26,0 1,0 24,25-49,-25 25,0-1,25-49,-25 25</inkml:trace>
  <inkml:trace contextRef="#ctx0" brushRef="#br0" timeOffset="29693.4674">25971 11088,'0'24,"0"26,0 0,0-25,0-1,24 1,-24 0,0 0,25-25,0 0,0 0,0 0,24 0,1-25,-25 25,-1-50,-24 26,25 24,0 49,0 1,-25-25,0 24,25-24,-25 0,24 24,-24-24,25 0,-25 25,0-26</inkml:trace>
  <inkml:trace contextRef="#ctx0" brushRef="#br0" timeOffset="36026.2382">23837 8731,'50'0,"0"0,-26 0,1 25,25-25,-1 25,-24 24,0-49,0 25,0-25,-25 25,24-25,1 25,0 0,25-25,-1 0,-24 24,49 1,-24-25,99 25,-75-25,1 25,24-25,25 0,0 0,0 25,50 0,-100-1,-49 1,24-25,26 0,24 0,0 0,50 0,174 0,-51 0,-123 0,-50 0,-24 0,-50 0,-1 25,26 0,-25-25,0 25,24-1,-24 1,25 25,-50-1,49 1,-49-25,0 24,25-24,0 0,-25 25,0-26,0 1,0 0,0 25,0-1,0-24,0 25,0-1,0-24,-25 0,25 24,-25-24,1 25,-26 0,25 24,0-49,1 0,24-1,-25-24,0 50,0-25,0 24,0-49,1 50,-1-25,25 0,-25-25,25 24,0 1,-25 0,0 0,25 0,0-1,0 1,0 0,-24-25,24 50,0-26,0 1,0 25,0-25,0-1,0 1,0 0,0 0,0 0,0-1,0 1</inkml:trace>
  <inkml:trace contextRef="#ctx0" brushRef="#br0" timeOffset="36750.4528">26938 11435,'49'0,"-49"-25,25 25,0-25,0 1,0-1,-25 0,25 25,-25-25</inkml:trace>
  <inkml:trace contextRef="#ctx0" brushRef="#br0" timeOffset="37378.5883">27037 11286,'0'50,"0"-25,25 24,-25-24,25 0,-25 0,25-1,-25 1</inkml:trace>
  <inkml:trace contextRef="#ctx0" brushRef="#br0" timeOffset="38477.2385">27285 11088,'0'-25,"0"0,25 0,0 25,-25-25,25 25,-1 0,1 25,0-25,-25 25,0 0,0 0,0-1,0 1,25-25,24 0,-49 25,25 0,0-25,-25 25,25-25,-25 25,0-1</inkml:trace>
  <inkml:trace contextRef="#ctx0" brushRef="#br0" timeOffset="39169.5721">28426 10666,'25'-25,"0"25,0-25,-25 1,49-1,-49-25,25 50,0-25,0 1,-25-1,24 25,-24-25,50 25,-50-25,25 25</inkml:trace>
  <inkml:trace contextRef="#ctx0" brushRef="#br0" timeOffset="39780.632">28674 10269,'25'0,"0"0,24 0,26 0,-26 0,26 0,-50 0,-25 50,0-1,0 1,0-25,0 0</inkml:trace>
  <inkml:trace contextRef="#ctx0" brushRef="#br0" timeOffset="40297.1709">29542 9475,'0'50,"0"24,0 1,25-26,-25 1,0 0,25-26,-25 1,25 0,-25 0,0 0,25-25</inkml:trace>
  <inkml:trace contextRef="#ctx0" brushRef="#br0" timeOffset="41212.5526">29766 9599,'49'-24,"1"24,-1-25,1-25,0 50,-26-25,1 25,-25-24,25 24,0 49,0 1,-25 24,0 1,0-26,0 1,0-1,0-24,0 0,0 0,0 0,0-1,0 1,0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14755" y="2470245"/>
            <a:ext cx="4103455" cy="23474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Python</a:t>
            </a:r>
            <a:r>
              <a:rPr lang="en-US" sz="2800" b="1" dirty="0" smtClean="0">
                <a:solidFill>
                  <a:srgbClr val="0070C0"/>
                </a:solidFill>
              </a:rPr>
              <a:t> Exercises for Practices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with solution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Practices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4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 with solution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1) Write a Python to Get name of user and Display user name in uppercase.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66360" y="1464480"/>
              <a:ext cx="5929920" cy="295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000" y="1455120"/>
                <a:ext cx="594864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2) Write a Python Program to get age of user and convert into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43280" y="2062800"/>
              <a:ext cx="4653000" cy="82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920" y="2053440"/>
                <a:ext cx="467172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3) Write a Python Program to Get Three Number From User to Increase One Value To Every Number.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98640" y="1607400"/>
              <a:ext cx="4653000" cy="250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9280" y="1598040"/>
                <a:ext cx="4671720" cy="25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4) Write a Python Program to Get a Number From User to Find Square Of That Number and Then Display Result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87920" y="2009160"/>
              <a:ext cx="3099240" cy="223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560" y="1999800"/>
                <a:ext cx="3117960" cy="22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5) Write a Python Program to Get 3 Number From User, Multiply 1</a:t>
            </a:r>
            <a:r>
              <a:rPr lang="en-US" b="1" baseline="30000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st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and 3</a:t>
            </a:r>
            <a:r>
              <a:rPr lang="en-US" b="1" baseline="30000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rd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Number and Then Add 2</a:t>
            </a:r>
            <a:r>
              <a:rPr lang="en-US" b="1" baseline="30000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nd</a:t>
            </a:r>
            <a:r>
              <a:rPr lang="en-US" b="1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Number To Resultant  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3080" y="1482480"/>
              <a:ext cx="8706960" cy="300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3720" y="1473120"/>
                <a:ext cx="872568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85381" y="1688270"/>
            <a:ext cx="7241007" cy="2528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ecision Making Structure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 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171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519</cp:revision>
  <dcterms:created xsi:type="dcterms:W3CDTF">2021-11-08T00:20:31Z</dcterms:created>
  <dcterms:modified xsi:type="dcterms:W3CDTF">2022-08-02T11:26:23Z</dcterms:modified>
</cp:coreProperties>
</file>