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3T01:50:50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26491 4390 0,'0'25'109,"0"0"-93,0 0 15,0 0 32,0-1-1,25-24-30,0 25-1,0-25-16,-25 25 1,25-25 0,-1 0-1,1 0 17,0 0-17,25 0 16,-26-25-15,26 0-16,-25 1 16,0-1 31,-1 0-1,1 25-30,0-25 0,25 0-1,-50 1 1,49 24 0,-49-25-1,25 25 1,0 0 15,-25-25-15,25 25-1,0 0 17</inkml:trace>
  <inkml:trace contextRef="#ctx0" brushRef="#br0" timeOffset="48701.0769">1712 9277 0,'0'25'93,"0"49"-77,0 1-16,0-1 16,0 0-1,0 1 1,0-1 0,0-24-1,0-1-15,0 1 16,0 0-1,0-1 1,0 1 0,0 49-1,0-49 1,0 24-16,0-24 16,0-1-1,0 1 1,0 49-1,0-24 1,0-1 0,0 0-1,0-24 1,0-25 0,0 24-16,0 1 15,-25-25 1,25 24-1,0 1 1,-25 74 0,25-25-1,0-49-15,0 0 16,0-26 0,0 26-1,0-25 1,-25 0-1,25 24-15,-25 1 16,25-25 0,0-1-1,-25 51 1,25-26 0,0-24-1,0 0-15,-24 0 16,24 0 343,0 49-359,0 0 16,0 1-1,0 24 1,0 25 0,0-25-1,0-24-15,0-1 16,0 1 0,0 24-1,0-25 1,0 1-1,0 73 1,0-48 0,0-26-16,24-24 15,-24 24 1,0-24 0,0 24-1,0 1 1,0 49-1,0-25 1,0 0 0,0-25-16,0-24 15,0-25 1,0 24 0,0 26-1,0-50 1,0 24-1,0 75-15,0 0 16,0-49 0,0-1-1,0-49 1,0 0 0,0 24-16,-24 26 15,-1-1 1,0 50-1,-25 99 1,26 26 0,-26 48-1,50-123-15,-25-100 16,25-24 0,0-1-1,0-24 16</inkml:trace>
  <inkml:trace contextRef="#ctx0" brushRef="#br0" timeOffset="50339.9111">1017 15801 0,'0'-25'31,"0"74"47,0-24-62,25 0-1,-25 0 1,25 0 0,-25-1-16,0 1 31,24 0-16,-24 0 1,0 0 0,25 24-1,0-49 1,-25 25 0,0 0-1,25-25 1,-25 25-16,25-1 15,-25 1 1,24 0 0,-24 0 15,25-25 0,0 25 32,0-25-48,0 0 1,-1 0 0,1 0-1,25 0 1,-1 0-1,-24 0 1,0 0 15,0-50-31,24 50 16,-24-25 0,0 0-1,-25 1 1,50 24-1,-50-25 1,25 0 0,-1 0-1,1 0-15,0 25 16,0-24 15</inkml:trace>
  <inkml:trace contextRef="#ctx0" brushRef="#br0" timeOffset="61418.424">2332 6449 0,'0'-25'94,"24"25"-16,26 0-63,0 0 1,24 0 0,-24 0-1,49 0 1,-25 0-1,1 0 1,-50 0 0,74 0-1,-25 0 1,1 0 0,-26 0-16,26 0 15,-26 0 1,1 0-1,-1 0 1,-24 0 0,0 0-1,0 0 17,0 0-1,-1 0-16,1 0 1,25 0 0,-25 0 15,-1 0-15,1 0-16,0 0 15,0 0 16,25 0 1,-26 0-1,26 0-15,-25 0-1,0 0 1,-1 0-1,1 0 17,0 0-17,0 0 48,0 0 421</inkml:trace>
  <inkml:trace contextRef="#ctx0" brushRef="#br0" timeOffset="66467.6187">11509 9351 0,'0'50'109,"-24"-25"-93,-1 24-1,-25 26 1,25-50-16,-24 24 15,24 1 1,0-50 0,-24 49-1,24-24 1,-25 0 0,25 0-16,0 24 31,1-24-16,-1-25 17,0 25-17,25 0 1</inkml:trace>
  <inkml:trace contextRef="#ctx0" brushRef="#br0" timeOffset="67485.5823">10988 9550 0,'25'0'62,"0"0"-31,25 0 1,-26 0-1,1 25-31,25-1 31,-25 1-15,24 0-1,26 0 1,-50-25-16,24 25 16,-24-1-1,0-24 1,0 0-1,-1 0 1,1 0 31,0 0-16,-25 25 32,25-25 46,-25 25-93</inkml:trace>
  <inkml:trace contextRef="#ctx0" brushRef="#br0" timeOffset="75685.5364">10840 12055 0,'0'25'125,"0"0"-109,0-1-1,0 1 1,-25 0-1,0 50 1,0-51 0,0 1-16,25 0 31,-24-25 16,24 25 47</inkml:trace>
  <inkml:trace contextRef="#ctx0" brushRef="#br0" timeOffset="76315.0108">10716 12229 0,'49'49'156,"-24"-49"-140,0 50-1,0-50 1,24 25 0,-24 0-1,0-1 1,0 1 0,-1-25-16,-24 25 109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3T02:01:16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16991 4217 0,'25'0'63,"0"74"-48,24 25 1,-24-49-1,0 0-15,-25-26 16,0 1 15,25 0-15,-25 0 15,25-25 32,-1 0-32,1 0-15,50 0-1,-51 0 1,100-50-1,1-24 1,-26 49 0,0-49-16,-25 49 15,-24 0 1,-25 25 0,0-25-1,-1 25 16</inkml:trace>
  <inkml:trace contextRef="#ctx0" brushRef="#br0" timeOffset="9084.1372">6375 6921 0,'0'-25'78,"25"25"-15,49 0-47,0 0-1,1 0 1,-1 0-1,1 0 1,-1 0 0,1 0-16,-26 0 15,1 0 1,24 0 0,-24 0-1,-25 0 1,-1 0-1,1 0-15,0 0 16,0 0 0,0 0-1,-1 0 1,51 0 0,-26 0-1,-24 0 1,25 0-1,-1 0 1,-24 0 0,74 0-16,-24 0 15,-50 0 1,-1 0 0,1 0-1,0 0 16,25 0 298,-1 0-314,1 0-15,24 0 16,-49 0-1,74 25 1,-74-1 0,0-24-1,0 0 1,-25 25 0,25-25-1,-1 25 141,1-25-109,0 0 0,0 0-31,0 0-1,24 0 1,-24 0 0,0 0 31,0 0 78</inkml:trace>
  <inkml:trace contextRef="#ctx0" brushRef="#br0" timeOffset="12086.9381">10319 6623 0,'0'25'110,"0"24"-95,0 1 1,0-1 0,0 26-1,0-50-15,0 0 16,0-1 0,0 26-1,0-75 141,0-24-140,0-1 0,0 0-1,0 25 1,0-24 0,0 24-16,0 0 15,0 0 1,0 1 15,0-1-15,0 0-1,25 25 110,-1 0-109,1 0 15,0 0-15,-25 25 31,0 0-16,0-1 0,0 1 0,0 0 16,-25 0-31,0-25 15,25 25-15,-24-25-1,-1 0 17,25 24-17</inkml:trace>
  <inkml:trace contextRef="#ctx0" brushRef="#br0" timeOffset="13476.5243">10616 6548 0,'0'25'47,"0"0"-31,0 0 0,0 0 15,0-1-16,0 1 1,0 0 0,0 0-1,0 0 17,0-1-1,0 1 0,0 0-15,0 0 15,0 0 0,0 0 47,25-25 0,0 0-31,0 0-31,0 0 0,-1 0 46</inkml:trace>
  <inkml:trace contextRef="#ctx0" brushRef="#br0" timeOffset="14030.0469">10691 6474 0,'0'-25'140,"25"25"-124,-1-25-1,26 25 1,-25-24 0,0 24-16,-1 0 15</inkml:trace>
  <inkml:trace contextRef="#ctx0" brushRef="#br0" timeOffset="14724.9898">10616 6846 0,'50'0'109,"-25"0"-93,0 0-1,-1 0 1,1-25 0,0 25-1,0 0 17,-25-25-17,25 25 1,-1-24 15,1 24-31</inkml:trace>
  <inkml:trace contextRef="#ctx0" brushRef="#br0" timeOffset="16840.4983">11137 6276 0,'0'49'62,"0"26"-46,0-26-1,0 1 1,0-25 0,0-1-1,0 26-15,0-25 31,25-25 79,-25-50-63,0 1-32,0-26 1,25 1 0,-25-1-16,0 26 15,0-1 1,0 25-1,0 1 1,25 48 93,0 1-93,-1 50 0,1-26-1,0-24 1,-25 0 0,0 0-1,25-1 1,0-24 46,-1 0-46,1 0 31,-25-24-47,75-26 15,-51-24 1,51-1 0,-75 50-1,49 1 1,-49-1 0,0 50 93,25 24-93,-25-24-1,25 49 1,-25-49-1,0 25 1,0-25 0,0-1-1,0 1 17,0 0-32,25-25 31,-25 25-16</inkml:trace>
  <inkml:trace contextRef="#ctx0" brushRef="#br0" timeOffset="17414.2464">11857 6350 0,'24'25'125,"-24"24"-109,0-24 0,25 0-16,-25 0 15,0 0 1,0-1-1,0 1 1,25-25 62</inkml:trace>
  <inkml:trace contextRef="#ctx0" brushRef="#br0" timeOffset="18441.4665">11931 6300 0,'0'-24'110,"25"24"-63,24 0-16,-24-25-31,0 25 15,0 0 17,0 0-1,-1 0-15,1 0 15,0 0 0,-25 25-31,25-25 16,-25 24-1,25 1 32,-25 0-31,0 0 31,0 0 0,0-1-1,0 1-14,-25-25-17,0 0 1,0 25 0,0-25-1</inkml:trace>
  <inkml:trace contextRef="#ctx0" brushRef="#br0" timeOffset="19892.7994">12526 6251 0,'0'49'109,"0"1"-93,0 0 0,0 24-1,0-24 1,0-1-1,0-24 17,0-75 108,0 1-124,0-1-16,0 1 16,25-26-1,-25 26 1,25-1-1,-25 25 17,25 25-17,0 0 110,-1 0-109,1 25 15,0 0-15,-25 24-1,25-49 1,-25 50 0,25-50-1,-25 25 1,0 0 0,24-1-1,-24 1 1</inkml:trace>
  <inkml:trace contextRef="#ctx0" brushRef="#br0" timeOffset="20492.3394">12576 6449 0,'25'0'156,"-25"-25"-140,25 25 0,-1-24-1,26-1-15,-50 0 16,25 25 0,24-25-1,-24 0 16,0 25-15,0 0 15</inkml:trace>
  <inkml:trace contextRef="#ctx0" brushRef="#br0" timeOffset="21444.4507">13221 6152 0,'-25'0'93,"25"24"1,0 1-47,0 0-16,0 0-15,25 0 31,-25-1 0,25-24-32,-25 25 16,0 0-15,0 0 47,-25-25 15,0 0-63,25 25 1,-25-25 0,0 0 15</inkml:trace>
  <inkml:trace contextRef="#ctx0" brushRef="#br0" timeOffset="24146.3662">10641 6672 0,'25'0'125,"0"0"-94,0-24-15,-1 24-1,1 0 1,25-25 15,-1 0-15,1 25-1,-25-25 1,0 25 0,-25-25-1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3T13:15:20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5333 11708 0,'0'-25'93,"25"25"-61,0 0-17,49-25 1,-49 25-1,24 0 1,1-25 0,0 25-16,-1 0 15,-24 0 1,0 0 0,24 0-1,-24 0 16,0 0 16</inkml:trace>
  <inkml:trace contextRef="#ctx0" brushRef="#br0" timeOffset="3445.3201">15453 11584 0,'25'0'63,"0"0"-48,0 0 1,0 0 0,74 0-1,25 0 1,0 0-16,25-25 16,-50 0-1,0 0 1,25 1-1,-49 24 1,-1 0 0,0 0-16,1 0 15,49-25 1,-50 25 0,1 0-1,-26 0 1,1 0-1,-25 0 1,24 0 0,26 0-16,-1 0 15,0 0 1,-24 0 0,-25 0-1,24 0 1,1 0-1,-25 0 1,0 0 0,0 0 62</inkml:trace>
  <inkml:trace contextRef="#ctx0" brushRef="#br0" timeOffset="44734.4804">6003 12973 0,'0'0'0,"49"0"16,26-25 0,24 25-1,99-25 1,75-24-1,75 24 1,-100 25-16,0-25 16,-100 25-1,51 0 1,-1 0 0,50 0-1,-49 0-15,-75 0 16,0 0-1,-50 0 1,-24 0 0,-25 0 15,-1 0-15,1 0-1,25 0 235,74 0-234,-25 0-1,0 0 1,1 0 0,-26 0-1,0-25-15,-49 25 16,25 0 0,-1 0-1,-24 0 1,25 0-1,-1-25 1,1 25 0,0 0-1,-26 0 1,1 0 0,25 0-1,-25 0 1,0 0-16,-1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</a:rPr>
              <a:t>Python Operators P</a:t>
            </a:r>
            <a:r>
              <a:rPr lang="en-US" sz="2800" b="1" dirty="0" smtClean="0">
                <a:solidFill>
                  <a:srgbClr val="7030A0"/>
                </a:solidFill>
              </a:rPr>
              <a:t>recedence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Ex 1,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Ex 2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, Ex 3,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Ex 4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25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Precedence </a:t>
            </a: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Exercises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Python Operators Precedence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 2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3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4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25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Operators Precedence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There is a rule in math to learn order of operators precedence that </a:t>
            </a:r>
            <a:r>
              <a:rPr lang="en-US" dirty="0">
                <a:solidFill>
                  <a:srgbClr val="002060"/>
                </a:solidFill>
              </a:rPr>
              <a:t>is </a:t>
            </a:r>
            <a:r>
              <a:rPr lang="en-US" b="1" dirty="0" smtClean="0">
                <a:solidFill>
                  <a:srgbClr val="002060"/>
                </a:solidFill>
              </a:rPr>
              <a:t>BODMAS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r>
              <a:rPr lang="en-US" b="1" dirty="0" smtClean="0">
                <a:solidFill>
                  <a:srgbClr val="002060"/>
                </a:solidFill>
              </a:rPr>
              <a:t>PEMDAS</a:t>
            </a:r>
            <a:r>
              <a:rPr lang="en-US" dirty="0" smtClean="0">
                <a:solidFill>
                  <a:srgbClr val="002060"/>
                </a:solidFill>
              </a:rPr>
              <a:t> is the rule that is used in Python to check operators precedence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Operators </a:t>
            </a:r>
            <a:r>
              <a:rPr lang="en-US" b="1" dirty="0">
                <a:solidFill>
                  <a:srgbClr val="002060"/>
                </a:solidFill>
              </a:rPr>
              <a:t>Precedence Rule 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means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Parentheses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means  Exponentiation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means Multiplication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means  Division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means  Addition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means   Subtraction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6120" y="1553760"/>
              <a:ext cx="9394560" cy="431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760" y="1544400"/>
                <a:ext cx="9413280" cy="43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Operators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Precedence Exercises 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 1: </a:t>
            </a: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Write a python program to get 3 number from user to evaluate following equation. </a:t>
            </a:r>
            <a:r>
              <a:rPr lang="en-US" sz="2000" dirty="0" smtClean="0">
                <a:solidFill>
                  <a:srgbClr val="002060"/>
                </a:solidFill>
              </a:rPr>
              <a:t>x </a:t>
            </a:r>
            <a:r>
              <a:rPr lang="en-US" sz="2000" dirty="0">
                <a:solidFill>
                  <a:srgbClr val="002060"/>
                </a:solidFill>
              </a:rPr>
              <a:t>= a + b * </a:t>
            </a:r>
            <a:r>
              <a:rPr lang="en-US" sz="2000" dirty="0" smtClean="0">
                <a:solidFill>
                  <a:srgbClr val="002060"/>
                </a:solidFill>
              </a:rPr>
              <a:t>c</a:t>
            </a:r>
            <a:endParaRPr lang="en-US" sz="2000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 </a:t>
            </a:r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2: 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Write a python program to get 3 number from user to evaluate following equation. </a:t>
            </a:r>
            <a:r>
              <a:rPr lang="en-US" sz="2000" dirty="0">
                <a:solidFill>
                  <a:srgbClr val="002060"/>
                </a:solidFill>
              </a:rPr>
              <a:t>y = (a-b) + 3 * c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 3: 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Write a python program to get </a:t>
            </a: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4 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number from user to evaluate following equation. </a:t>
            </a:r>
            <a:r>
              <a:rPr lang="en-US" sz="2000" dirty="0">
                <a:solidFill>
                  <a:srgbClr val="002060"/>
                </a:solidFill>
              </a:rPr>
              <a:t>x = (c* b) + d**a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Exercise </a:t>
            </a:r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4: 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Write a python program to get </a:t>
            </a:r>
            <a:r>
              <a:rPr lang="en-US" sz="2000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6 </a:t>
            </a: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number from user to evaluate following equation. </a:t>
            </a:r>
            <a:r>
              <a:rPr lang="en-US" sz="2000" dirty="0">
                <a:solidFill>
                  <a:srgbClr val="002060"/>
                </a:solidFill>
              </a:rPr>
              <a:t>x = </a:t>
            </a:r>
            <a:r>
              <a:rPr lang="en-US" sz="2000" dirty="0" smtClean="0">
                <a:solidFill>
                  <a:srgbClr val="002060"/>
                </a:solidFill>
              </a:rPr>
              <a:t>a -d </a:t>
            </a:r>
            <a:r>
              <a:rPr lang="en-US" sz="2000" dirty="0">
                <a:solidFill>
                  <a:srgbClr val="002060"/>
                </a:solidFill>
              </a:rPr>
              <a:t>/ (b + c</a:t>
            </a:r>
            <a:r>
              <a:rPr lang="en-US" sz="2000" dirty="0" smtClean="0">
                <a:solidFill>
                  <a:srgbClr val="002060"/>
                </a:solidFill>
              </a:rPr>
              <a:t>) + e * f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95000" y="1518120"/>
              <a:ext cx="4179240" cy="1000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5640" y="1508760"/>
                <a:ext cx="419796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19880" y="4125600"/>
              <a:ext cx="4411800" cy="545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0520" y="4116240"/>
                <a:ext cx="4430520" cy="5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7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26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2023" y="1660974"/>
            <a:ext cx="4930639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7030A0"/>
                </a:solidFill>
              </a:rPr>
              <a:t>Assignment </a:t>
            </a:r>
            <a:endParaRPr lang="en-US" sz="5400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10221</TotalTime>
  <Words>191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493</cp:revision>
  <dcterms:created xsi:type="dcterms:W3CDTF">2021-11-08T00:20:31Z</dcterms:created>
  <dcterms:modified xsi:type="dcterms:W3CDTF">2022-08-02T11:26:51Z</dcterms:modified>
</cp:coreProperties>
</file>