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3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39:10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22101 7640 0,'-25'0'15,"0"0"1,1 0-1,-1 0 1,-25 0 15,25 25-15,1-25-16,-1 24 16,0-24-1,0 0 1,0 25 15,1 0 0,24 0 16,-50 74 16,0 50-48,25-50 1,1-24-16,24-1 16,0 25-1,0 50 1,0-25-1,0 0 1,0 0 0,0 0-1,0 50 1,0 99-16,0-1 16,-25-123-1,25-25 1,-25 0-1,25-49 1,0-1 0,0 1-1,-25-1 1,25-24 265,0 24-281,0 0 16,0 1-1,0 24 1,0-25 0,25-24-1,-25 49 1,25-24-16,-25-51 16,0 26-1,0 0 1,0-25 15,0-1-15,0 1-16,0 0 15,0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3:41:26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18827 4887 0,'0'49'63,"25"-49"-48,-25 25 1,24-25 0,-24 25-1,25-25 48,0 0 31,0 0-63,0 0 0,-1 0-15,1 0 15,0 0-15,0-25-1,0 0 1,-1 25-16,1-25 31,0 25 0,0-24 1,0 24-17,-1 0 1,1-25-1,0 0 1,25 25 15,-50-25-15,24 25 0</inkml:trace>
  <inkml:trace contextRef="#ctx0" brushRef="#br0" timeOffset="10266.8669">14635 6796 0,'0'25'31,"25"0"0,-25 0 1,0 0-1,0 0 16,24-25-32,-24 24-15,0 1 32,0 0-17,0 0 17,0 0-17,25-1 16,-25 1 16,0 0-15,25-25-1,0 0 0,0 0 0,-1 0 1,26 0-17,-25 0 1,0 0-1,24 0 1,-24 0 0,0 0 15,0 0 0</inkml:trace>
  <inkml:trace contextRef="#ctx0" brushRef="#br0" timeOffset="12571.4048">14238 8756 0,'0'25'110,"0"0"-79,25-1-16,-1 1 1,-24 0 15,25 0-15,-25 0 0,25-25 62,0 0-47,-25-25 16,25 25-32,-25-25 17,25 0 46,-1 0-63,1 1 17,0 24-1,-25-25-15,25 25-16,0 0 46,-25-25-30,24 25 0</inkml:trace>
  <inkml:trace contextRef="#ctx0" brushRef="#br0" timeOffset="22088.771">20489 6052 0,'0'-24'47,"49"24"-32,-24-25 1,0 25 0,0 0-16,-1 0 31,1 0-16,-25-25 1,25 25 0,0 0 15,0 0 0,0 0-15,-1-25-1,1 25 1,25-25 15,-25 25 1,24 0 14,-24 0-30</inkml:trace>
  <inkml:trace contextRef="#ctx0" brushRef="#br0" timeOffset="23831.935">21034 5928 0,'0'100'63,"0"-1"-48,25 0 1,0 50-1,-25 24 1,25 51-16,0-26 16,-25-49-1,24 49 1,1 1 0,-25 74-1,25-75 1,0-24-1,-25-100 1,0-24 0,0-25-1,49 24 235,-24 50-234,25 25 0,-25 124-1,-25 50 1,0-99-1,0-100 1,0-25 0,0 1-16,-25-1 15,0 25 1,0 50 0,0-50-1,25-24 1,0-26-1,0-24 1,-24 0 0,24 25-1,-25-1 1,25-24 0,0 0-16,0 24 15,0 1 1,0 0-1,0 24 1,0-24 0,0-1-1,-25-24 1,25 25 0,0-26 249,0 51-249,0-1-1,0 25 1,-25-49 0,25 0-1,0-1 1,0-24 31,-25-25-16,25 25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Types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08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759800" y="2750400"/>
              <a:ext cx="196920" cy="1330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0440" y="2741040"/>
                <a:ext cx="215640" cy="13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33575" y="268128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</a:rPr>
              <a:t>Data </a:t>
            </a:r>
            <a:r>
              <a:rPr lang="en-US" sz="4000" b="1" dirty="0" smtClean="0">
                <a:solidFill>
                  <a:srgbClr val="002060"/>
                </a:solidFill>
              </a:rPr>
              <a:t>Types in Python Part 01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08600" y="1344068"/>
            <a:ext cx="10515600" cy="5356983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smtClean="0">
                <a:solidFill>
                  <a:srgbClr val="002060"/>
                </a:solidFill>
              </a:rPr>
              <a:t>Today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Data Types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Mutable And Immutable Data Type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Sequence And Non Sequence Data Type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Different Categories Of Data Type In Python</a:t>
            </a:r>
          </a:p>
          <a:p>
            <a:pPr>
              <a:lnSpc>
                <a:spcPct val="150000"/>
              </a:lnSpc>
            </a:pPr>
            <a:r>
              <a:rPr lang="en-US" sz="2000" b="1" u="sng" dirty="0" smtClean="0">
                <a:solidFill>
                  <a:srgbClr val="002060"/>
                </a:solidFill>
              </a:rPr>
              <a:t>Next Day: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Text Based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Numeric Or Number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Sequence Data Types</a:t>
            </a:r>
          </a:p>
          <a:p>
            <a:pPr>
              <a:lnSpc>
                <a:spcPct val="150000"/>
              </a:lnSpc>
            </a:pPr>
            <a:r>
              <a:rPr lang="en-US" sz="2000" b="1" u="sng" dirty="0" smtClean="0">
                <a:solidFill>
                  <a:srgbClr val="002060"/>
                </a:solidFill>
              </a:rPr>
              <a:t>Next Day: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Mapping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Set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Boolean Data Type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</a:rPr>
              <a:t>Binary Data Types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3565" y="0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Day 08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Types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Data Type Means Type Of Data, Which Type Of Data You Are Working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There Are Different Type Of Data We Used In The Programming Like Number, Text Based, Date,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So We Have To Inform To A Compiler Or Interpreter About Data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Categorized Different Data Type In Different </a:t>
            </a:r>
            <a:r>
              <a:rPr lang="en-US" dirty="0" smtClean="0">
                <a:solidFill>
                  <a:srgbClr val="002060"/>
                </a:solidFill>
              </a:rPr>
              <a:t>Class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1232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3.43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“Hello, How Are You”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True And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10/03/1996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Mutable and immutable data type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Mutable: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We Can Change Or Modify Value Of Mutable Data Type Value After Creation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List, Dictionary Etc.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Immutable: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We Cannot Change Or Modify Value Of Immutable Data Type Value After Creation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, Float, Decimal, Bool, String, Tuple, And Range. </a:t>
            </a:r>
          </a:p>
        </p:txBody>
      </p:sp>
    </p:spTree>
    <p:extLst>
      <p:ext uri="{BB962C8B-B14F-4D97-AF65-F5344CB8AC3E}">
        <p14:creationId xmlns:p14="http://schemas.microsoft.com/office/powerpoint/2010/main" val="33960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and non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Sequence </a:t>
            </a: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type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Sequence Data Type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The Data Type In Which Items Are Organized In Well Form. Each Items Have Their Own Index Number Like List, Tuple, String Etc.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Non Sequence Data Type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The Items Are Not Arranged In Well Organized Form In Non Sequence Data Type. Like Set And Dictionary Data Type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9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6466" y="290529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Different Categories Of Data Type In Python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Text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Based Data Type: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Numeric or Number Data Types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Sequence Data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Types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Mapping Data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Set Data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Types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Boolean Data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Binary Data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Types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09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265355" y="1592736"/>
            <a:ext cx="3554812" cy="3170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Data types Part 2</a:t>
            </a:r>
          </a:p>
          <a:p>
            <a:pPr marL="514350" indent="-514350" algn="ctr">
              <a:lnSpc>
                <a:spcPct val="100000"/>
              </a:lnSpc>
              <a:buFont typeface="+mj-lt"/>
              <a:buAutoNum type="romanLcPeriod"/>
            </a:pPr>
            <a:r>
              <a:rPr lang="en-US" sz="2400" b="1" dirty="0" smtClean="0">
                <a:solidFill>
                  <a:srgbClr val="92D050"/>
                </a:solidFill>
              </a:rPr>
              <a:t>Text </a:t>
            </a:r>
            <a:r>
              <a:rPr lang="en-US" sz="2400" b="1" dirty="0">
                <a:solidFill>
                  <a:srgbClr val="92D050"/>
                </a:solidFill>
              </a:rPr>
              <a:t>Based Data </a:t>
            </a:r>
            <a:r>
              <a:rPr lang="en-US" sz="2400" b="1" dirty="0" smtClean="0">
                <a:solidFill>
                  <a:srgbClr val="92D050"/>
                </a:solidFill>
              </a:rPr>
              <a:t>Type</a:t>
            </a:r>
          </a:p>
          <a:p>
            <a:pPr marL="514350" indent="-514350" algn="ctr">
              <a:lnSpc>
                <a:spcPct val="100000"/>
              </a:lnSpc>
              <a:buFont typeface="+mj-lt"/>
              <a:buAutoNum type="romanLcPeriod"/>
            </a:pPr>
            <a:endParaRPr lang="en-US" sz="2400" b="1" dirty="0">
              <a:solidFill>
                <a:srgbClr val="002060"/>
              </a:solidFill>
            </a:endParaRPr>
          </a:p>
          <a:p>
            <a:pPr marL="514350" indent="-514350" algn="ctr">
              <a:lnSpc>
                <a:spcPct val="100000"/>
              </a:lnSpc>
              <a:buFont typeface="+mj-lt"/>
              <a:buAutoNum type="romanLcPeriod"/>
            </a:pPr>
            <a:r>
              <a:rPr lang="en-US" sz="2400" b="1" dirty="0" smtClean="0">
                <a:solidFill>
                  <a:srgbClr val="FFFF00"/>
                </a:solidFill>
              </a:rPr>
              <a:t>Number </a:t>
            </a:r>
            <a:r>
              <a:rPr lang="en-US" sz="2400" b="1" dirty="0">
                <a:solidFill>
                  <a:srgbClr val="FFFF00"/>
                </a:solidFill>
              </a:rPr>
              <a:t>Data </a:t>
            </a:r>
            <a:r>
              <a:rPr lang="en-US" sz="2400" b="1" dirty="0" smtClean="0">
                <a:solidFill>
                  <a:srgbClr val="FFFF00"/>
                </a:solidFill>
              </a:rPr>
              <a:t>Types</a:t>
            </a:r>
          </a:p>
          <a:p>
            <a:pPr marL="514350" indent="-514350" algn="ctr">
              <a:lnSpc>
                <a:spcPct val="100000"/>
              </a:lnSpc>
              <a:buFont typeface="+mj-lt"/>
              <a:buAutoNum type="romanLcPeriod"/>
            </a:pPr>
            <a:endParaRPr lang="en-US" sz="2400" b="1" dirty="0">
              <a:solidFill>
                <a:srgbClr val="002060"/>
              </a:solidFill>
            </a:endParaRPr>
          </a:p>
          <a:p>
            <a:pPr marL="514350" indent="-514350" algn="ctr">
              <a:lnSpc>
                <a:spcPct val="100000"/>
              </a:lnSpc>
              <a:buFont typeface="+mj-lt"/>
              <a:buAutoNum type="romanLcPeriod"/>
            </a:pPr>
            <a:r>
              <a:rPr lang="en-US" sz="2400" b="1" dirty="0">
                <a:solidFill>
                  <a:srgbClr val="002060"/>
                </a:solidFill>
              </a:rPr>
              <a:t>Sequence Data Types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125680" y="1732320"/>
              <a:ext cx="2572200" cy="2295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320" y="1722960"/>
                <a:ext cx="2590920" cy="23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7682</TotalTime>
  <Words>295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443</cp:revision>
  <dcterms:created xsi:type="dcterms:W3CDTF">2021-11-08T00:20:31Z</dcterms:created>
  <dcterms:modified xsi:type="dcterms:W3CDTF">2022-08-02T11:31:18Z</dcterms:modified>
</cp:coreProperties>
</file>