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6T12:16:16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5482 0,'0'-25'31,"25"25"-16,49-25 1,1 25 0,24 0-1,0-25 1,25 25-16,25-24 16,-50 24-1,-24 0 1,73 0-1,-48 0 1,48 0 0,-48 0-1,-1 0-15,-50 24 16,26-24 0,-50 25-1,-1-25 1,-24 25-1,0 0 1,0 74 0,-24 75-1,-51 99 1,1-1 0,24 26-1,1 0 1,49 123-16,-25-98 15,25-50 1,0-50 0,0 0-1,0 75 1,49-25 0,1-100-16,0-49 15,-50-49 1,24-26-1,-24 26 1,25-1 0,-25 1-16,0 24 15,0 25 1,0 49 0,0 51-1,25-51 1,-25-73-1,0-26 1,0-49 0,0 0-16,0 148 265,0 26-249,25 49 0,0-50-1,-25-74 1,0-49-1,0-26-15,0-24 16,0 0 0,0 0-1,0-1 1,0 1 0,-50 0 15,-24 0-31,24-25 15,-24 25 1,-26-25 0,26 0-1,0 0 1,24 0 0,-24 0-16,-26 0 15,26 0 1,24 0-1,26 0 1,-51 0 0,50 0-1,0 0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4:50:44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15553 4564 0,'0'-25'31,"0"50"31,0 0-46,0 0 0,0 24-1,0-24 1,24 0 0,-24 0-16,0-1 15,0 1 1,0 0-1,0 0 32,25-25 16,25 0-48,49-50 1,25-24-16,0-25 16,0-1-1,-74 76 1,-1-26 0,-24 25-1,0 25 1,0-25-1,-1 25-15,1-24 16,25-1 0,-25 25-1,0 0 1,-1-25 0,-24 0-16,25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4:54:11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25673 9922 0,'25'25'125,"-1"24"-109,-24 1-1,0-25-15,0 24 16,0-24 0,25-25-1,-25 25 16,50-25 63,-25 0-78,49-50-1,75-49 1,0 25 0,0-1-1,-50 26 1,-25-1-16,-49 0 16,25 50-1,-50-24 16,24 24-15,1-25 31,0 25-31,-25-25-1,25 25 48,0 0 30,-1 0 17,-24-25-79,25 25 32</inkml:trace>
  <inkml:trace contextRef="#ctx0" brushRef="#br0" timeOffset="41031.226">8161 15652 0,'0'25'109,"0"-1"-93,0 1-16,0 0 16,0 25 15,0-26-15,0 1 15,49-25 94,1-49-110,49 24 1,-24 0 0,-51-25-1,26 50-15,-50-24 16,25 24 0,0-25-1,-1-25 1,76 25-1,-1-49 1,25-25-16,0-1 16,-50 51-1,1-1 1,-1 25 0,-49 1-1,74-26 1,0 25-1,-74 0 1,0 1 0,25 24-1,-26 0 48,-24-25-48,25 25 1,0 0 15,-25-25 63</inkml:trace>
  <inkml:trace contextRef="#ctx0" brushRef="#br0" timeOffset="43418.8532">6424 16842 0,'25'0'79,"25"0"-64,-25 0 1,49 0-1,0 0-15,75 0 16,-49 0 0,24 0-1,49 0 1,1 0 0,-50 0-1,-50 0 1,-24 0-1,-1 0 1,-24 0 0,0 0 62,0 0 47,0 0-78</inkml:trace>
  <inkml:trace contextRef="#ctx0" brushRef="#br0" timeOffset="47317.7335">17785 15776 0,'25'25'94,"0"-1"-78,-1 1-1,-24 0 16,25-25-15,-25 25 0,0 0 31,25-25-32,0 0 32,0 0-31,49-25-1,50-50 1,-25 1 0,0 0-16,-24 24 15,-26 25 1,51-24-1,49-75 1,-25 24 0,-25 1-1,0 49 1,-49 1 0,-26 24-1,1 25 1,0-25-16</inkml:trace>
  <inkml:trace contextRef="#ctx0" brushRef="#br0" timeOffset="51710.8383">10244 16818 0,'50'0'63,"0"0"-47,-1 0-1,100 0 1,25 0-1,-26 0 1,1 0-16,-25 24 16,50-24-1,198 50 1,-124-25 0,-74 0-1,-100-25 1,-49 24-1,0 1 1,24-25-16,1 0 31,-25 0-15,24 0 0,-24 0 15,0 0-16,25 0 1,-26 0 15,26 0-15,-25 0 0,24 0 218,26 0-234,98 0 16,-24 0-1,-50 25 1,1-25-1,-26 0 1,-24 0 0,24 0-1,1 0 1,24 0-16,-50 0 16,1 0-1,0 0 1,-26 0-1,1 0 1,50 0 0,-51 0-1,76 0 1,-51 0 0,1 0-16,-25 0 15,24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4:55:2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3721 8310 0,'25'0'172,"-1"0"-156,1 0-1,0 0 48,0 0 15,-25 24 141,-25-24-204,0 0 32,0 0-31,1 0 15,48 0 141,1 0-141,0 0 0,0 0 32,0 0 46,-1 0-93,1 0 31,-50 0 109,1 0-125,-1 0 16,50 0 156,-1 0-187,1 0 31</inkml:trace>
  <inkml:trace contextRef="#ctx0" brushRef="#br0" timeOffset="5939.0629">6796 8334 0,'25'0'156,"0"0"-140,0 0 0,49 0-16,-49 0 31,0 0-15,0 0-1,24 0 1,1 0-1,0 0-15,-26 0 16,1 0 0,0 0-1,25 0 17,-1 0-17,1 0 1,24 0-16,1 0 15,-26 0 1,-24 0 0,0 0-1,24 25 376,1-25-375,-25 0-1,74 25 1,-25 0-1,1-25 1,-25 0 0,-1 0-1,-24 0-15,25 0 16,-26 25 0,1-25-1,0 0 1,25 0-1,-1 0 1,26 0-16,-51 0 16,1 0-1,0 0 1,0 0 31,0 0-32,-1 0 1,1 0 15,0 0 1,0 0-32,0 0 15,24 0 1,1 0-1,-1 0 1,26 0 0,-26 0-1,-24 0-15,0 0 16,0 0 31,0 0 0,0 0-16</inkml:trace>
  <inkml:trace contextRef="#ctx0" brushRef="#br0" timeOffset="12664.7076">4167 8334 0,'25'0'46,"0"0"-14,0 0-32,-1 0 15,1 0 1,0 0 15,0 0-15,0 0-1,-1 0 1,26 0 0,0 0-16,-1 0 15,1 0 1,24 0 0,50 0-1,-24 0 1,-1-24-1,-25 24 1,-24 0 0,49 0-1,0-25 1,-24 25 0,-1 0-16,-24 0 15,-1 0 1,1 0-1,24 0 1,-24 0 0,-1 0-1,-24 0 1,0 0 0,25 0-1,-25 0-15,24 0 16,-24 0-1</inkml:trace>
  <inkml:trace contextRef="#ctx0" brushRef="#br0" timeOffset="16110.2705">6251 7565 0,'-25'0'62,"0"0"-31,0 0 16,1 0-31,-1 0 15,0 0 0,0 0 16,0 0-15,1 0-1,-1 0 31,0 0-30,0 25-17,25 0-15,-25-25 16,1 25 15,-1 0 0,0-1 1,25 1-17,0 0 16,-25 0-15,25 0 15,0-1-15,0 1 0,-25-25-1,25 50 1,0-25 15,0-1 0,0 1-15,0 0 0,0 0-1,0 0 32,0 0-31,0-1-1,0 1 17,0 0-1,0 0 0,25 0-15,-25-1 31,25 1-32,0-25 1,-25 25-1,25 0 1,-1-25 31,-24 25-16,25-25-15,0 0-1,-25 24 1,25-24 0,0 0 15,24 25 0,-24-25 0,0 25-15,0-25 15,-1 0-15,1 0 15,25 0-15,-25 0 15,-25-25-15,24 25-1,1 0 48,-25-25-16,25-24 15,0 24-46,0 0-1,-25 0 1,24 25 0,-24-24-1,0-1-15,25-25 16,0 1 0,0-26-1,-25 50 1,0 0-1,0 1 1,0-1 0,0 0-1,0 0 1,0 0 0,0 1-1,0-1 1,0 0-1,0 0 1,0 0 0,0 1-1,-50-1 1,50 0 0,-49 0-16,49 0 15,-25 25 1,0 0 15,0 0-15,0 0 15,1 0-15,-1 0-1,0 0-15,-25 0 31,26 0-15</inkml:trace>
  <inkml:trace contextRef="#ctx0" brushRef="#br0" timeOffset="17363.14">5953 7392 0,'-25'0'62,"-24"0"-46,-100-50-1,74 50 1,-24-49 0,25 24-1,-1 0 1,-24 0-16,0-24 15,25 24 1,-50 0 0,0 0-1,-25 25 1,25-25 0,24 25-1,-48-24 1,48 24-16,26 0 31,0 0-31,24 0 16,25-25-1,25 0 1,-49 25 187,-26 0-187,-49 0-1,-25 0 1,-49 0 0,49 0-1,50 0 1,49 0-1,25 0 1,-24 0 0,24 0-1,0 0-15</inkml:trace>
  <inkml:trace contextRef="#ctx0" brushRef="#br0" timeOffset="46991.9043">11088 8756 0,'0'25'93,"24"-25"-77,-24 25 0,0-1-1,0 1 16,25-25-15,-25 25 15,25-25 16,-25 25-16,50-25 48,-1 0-48,26-25-31,-1-25 15,25 1 1,-24-1 0,49-24-1,25 24 1,49-49 0,-49 0-1,0 24 1,-25 26-1,-75 24 1,1-25-16,0 50 16,24-24-1,-49-1 1,0 25 0,-1 0-1,-24-25 1,25 25-1</inkml:trace>
  <inkml:trace contextRef="#ctx0" brushRef="#br0" timeOffset="49434.525">8905 10096 0,'0'0'0,"0"-25"16,0 0 31,25 25-32,-1 0 1,26 0 0,25 0-16,-1 0 15,0 0 1,50 0-1,-49 0 1,-1 0 0,1 0-1,-1 0 1,0 0 0,100-25-1,-25 25 1,-75-25-16,-24 25 15,0 0 1,-1 0 0,1 0 15,74 0-15,49-25-1,-49 25 1,0-24-16,-24 24 15,-51-25 1,-24 25 0,0 0 15,0 0 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8T14:57:30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16594 17165 0,'0'25'125,"0"-1"-94,25-24 0,-25 25-15,0 0-16,0 0 31,25-25 16,25 0 31,-26 0-62,1 0 0,25 0-1,-1 0 1,-24 0-1,0-25 1,0 0 0,0 0-16,24 1 15,-24-1 1,25 0 0,-1-25-1,1 26 1,-25 24-16,-1-25 15,1 0 1,25 0 0,24 0-1,-49 1 1,0 24 0,-25-25-1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</a:t>
            </a:r>
            <a:r>
              <a:rPr lang="en-US" sz="2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</a:t>
            </a:r>
            <a:endParaRPr lang="en-US" sz="2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Comprehension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comprehension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 example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it possible comprehension with tuple or not?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62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24120" y="1937880"/>
              <a:ext cx="571680" cy="233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1928520"/>
                <a:ext cx="59040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comprehension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Why we need of Comprehension?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Creating a new sequence on the basis of some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9080" y="1544760"/>
              <a:ext cx="339480" cy="19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9720" y="1535400"/>
                <a:ext cx="35820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cannot work with tuple comprehension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Python.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Comprehension, we need to use of loop or iterating over sequence elements / items to get or store in new variable or container.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But with tuple, we cannot do that, because tuple did not support </a:t>
            </a:r>
            <a:r>
              <a:rPr lang="en-US" dirty="0" err="1" smtClean="0">
                <a:solidFill>
                  <a:srgbClr val="002060"/>
                </a:solidFill>
              </a:rPr>
              <a:t>updation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 tuple is immutable object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Anyhow syntax: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newSeq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FFC00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12640" y="3464640"/>
              <a:ext cx="7322760" cy="266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280" y="3455280"/>
                <a:ext cx="734148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0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Comprehension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t1 = (1,2,3,4,11,10,20,41,15)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t2 =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t1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if i%4 == 0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print(t2) # you will get a generator </a:t>
            </a:r>
            <a:r>
              <a:rPr lang="en-US" dirty="0" smtClean="0">
                <a:solidFill>
                  <a:srgbClr val="002060"/>
                </a:solidFill>
              </a:rPr>
              <a:t>object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What is generator object?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to </a:t>
            </a:r>
            <a:r>
              <a:rPr lang="en-US" dirty="0" smtClean="0">
                <a:solidFill>
                  <a:srgbClr val="002060"/>
                </a:solidFill>
              </a:rPr>
              <a:t>create iterators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return a </a:t>
            </a:r>
            <a:r>
              <a:rPr lang="en-US" dirty="0" smtClean="0">
                <a:solidFill>
                  <a:srgbClr val="002060"/>
                </a:solidFill>
              </a:rPr>
              <a:t>iterator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can iterate that give one value at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get next value we used special method that next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89360" y="2518200"/>
              <a:ext cx="3518640" cy="111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2508840"/>
                <a:ext cx="353736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973840" y="6090120"/>
              <a:ext cx="295200" cy="134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480" y="6080760"/>
                <a:ext cx="3139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9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it possible comprehension with 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tuple?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No, because 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is limited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become complex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is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return generator object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63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09913" y="1824747"/>
            <a:ext cx="4794860" cy="18192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Tuple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n-US" sz="3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12719</TotalTime>
  <Words>248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516</cp:revision>
  <dcterms:created xsi:type="dcterms:W3CDTF">2021-11-08T00:20:31Z</dcterms:created>
  <dcterms:modified xsi:type="dcterms:W3CDTF">2022-08-02T11:20:42Z</dcterms:modified>
</cp:coreProperties>
</file>