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4T16:12:06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17686 5978 0,'25'0'62,"24"0"-46,1-25 0,-1 25-1,26 0 1,-1 0-1,1 0 1,24 0-16,25 0 16,25 0-1,-50-25 1,0 25 0,-24 0-1,49 0 1,0 0-1,0 0-15,-25 0 16,0 0 0,-74 0-1,24 0 1,1 0 31,24 0-32,-24 0 1,0 25 0,-25-25-1,-1 0 1,1 0-16,0 0 31,0 0 16</inkml:trace>
  <inkml:trace contextRef="#ctx0" brushRef="#br0" timeOffset="2041.3996">18306 4787 0,'0'25'125,"0"0"-109,0 0-1,0 24 63,25 1-62,-25 0 0,0-26 62,24-24-31,26 0 0,0 0-47,-1 0 15,1-24 1,0 24-1,-26-25 1,51-25 0,-1 1-1,1-1-15,-26 25 16,1 0 0,-25 0-1,-1 1 1,1 24-1,-25-25 1,25 25 0,0-25 46,24 25-46,-24-25-16,0 25 15,0-25 32,0 25-31,-1-24 0,1 24 30</inkml:trace>
  <inkml:trace contextRef="#ctx0" brushRef="#br0" timeOffset="4754.4079">24011 5928 0,'0'-24'32,"25"24"14,0 0-14,49 0-17,25 0 1,0 0 0,-24 0-1,-1 0 1,-24 0-1,24 0 1,25 0-16,125 0 16,-26 24-1,-49-24 1,-50 0 0,-24 0-1,-51 0 1,1 0-1,0 0 1,0 0 15,0 0-15,24 0-16,-24 0 16,0 0-1,0 0 48</inkml:trace>
  <inkml:trace contextRef="#ctx0" brushRef="#br0" timeOffset="9492.7221">11460 6350 0,'25'0'32,"-1"0"-1,-24 74-16,0-49 1,0 25 0,0-25 15,25-1 0,-25 1 0,50-25 79,49-25-95,0-24 1,50-26 0,0 1-1,-25 0-15,-99 49 16,74-25 0,-25 25-1,-74 1 1,25 24-1,25-25 32,-25 25-31</inkml:trace>
  <inkml:trace contextRef="#ctx0" brushRef="#br0" timeOffset="12582.8349">19621 8359 0,'49'0'156,"50"0"-140,1 0 0,-1-25-1,0 25-15,-25 0 32,1 0-32,-50 0 15,-1 0 16,1 0 16</inkml:trace>
  <inkml:trace contextRef="#ctx0" brushRef="#br0" timeOffset="13883.8643">21109 8260 0,'25'0'32,"-1"0"-32,51 0 15,-26 0 1,26 0 0,24 0-1,-25-25 1,125 0-1,-75 25 1,0-24 0,-74 24-16,-26 0 31,1 0 0</inkml:trace>
  <inkml:trace contextRef="#ctx0" brushRef="#br0" timeOffset="14651.378">19869 8830 0,'24'0'125,"51"0"-109,24 0-1,-25 0 1,1-24 0,-26 24-16,-24 0 31</inkml:trace>
  <inkml:trace contextRef="#ctx0" brushRef="#br0" timeOffset="15204.7477">21183 8607 0,'99'0'94,"1"0"-79,24 0 1,-50 0 0,25 0-1,-24 0 1,74 0 0,-75 0-16,-24 0 15,-26 0 16</inkml:trace>
  <inkml:trace contextRef="#ctx0" brushRef="#br0" timeOffset="16017.4422">19794 9277 0,'25'0'94,"25"0"-78,24 0-1,25 0 1,25 0-1,-49 0 1,-26 0-16,-24 0 31,0 0 16,0 0-47,-1 0 16</inkml:trace>
  <inkml:trace contextRef="#ctx0" brushRef="#br0" timeOffset="16520.8194">21010 9252 0,'74'0'109,"-24"0"-93,-1 0-1,1 0 1,24 0-16,1 0 15,148 0 1</inkml:trace>
  <inkml:trace contextRef="#ctx0" brushRef="#br0" timeOffset="16799.0062">21729 9252 0</inkml:trace>
  <inkml:trace contextRef="#ctx0" brushRef="#br0" timeOffset="20164.3236">20166 7962 0,'0'0'0,"-74"0"15,24 0-15,-24 0 16,-125 0 0,26 25-1,98 25 1,26-25 0,24-25-1,0 0 1,-25 49-1,-49 26 1,25 24 0,-1-50-1,26 51-15,-1-1 16,1 0 0,24-25-1,-25 100 1,1-75-1,24 50 1,25-50 0,0 1-1,0-1 1,0-25-16,0 100 16,0-75-1,25 0 1,-25-24-1,24-1 1,26 1 0,-50-26-1,50 1-15,-26-1 32,26 26-32,-25-50 15,49-1 1,-24 26-1,24-25 1,1 0 0,-1-1-1,-24 1 1,49 0 0,-49-25-16,24 0 15,0 0 1,-24 0-1,24 0 1,50 0 0,-24 0-1,73-25-15,-49-24 16,-74 24 0,-1 0 15,1 0-16,-25 0 1,24-24-16,1 24 16,-25-25-1,0 50 17,0-99-17,-1 25-15,26-75 16,-50 99-1,25 25 1,-25 1 0,0-51-1,0 50 1,0-24 0,0-1-16,0 1 15,0-1 1,25-24-1,-25 24 1,0 25 0,0 0-16,0-24 15,0-26 1,0 1 0,0 24-1,0 1 1,0-1-1,0 0 1,-50 1 0,0-50-16,26 49 15,-26 0 1,25 1 0,0-26-1,0 51 1,1-26-1,-1 0 1,-50-49 0,1 0-16,49 25 15,-24 24 1,24 25 0,-25-24-1,50 24 1,-49-25-1,49 25 1,-25 0-16,0-24 16,25 24 15,-25 25-15,25-25-1,-25 25 1,25-25-1,-24 25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4T16:27:58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18926 6102 0,'25'0'31,"148"0"-15,51 0-1,24 0-15,-50 0 16,-49 0 0,0 0-1,-50 0 1,-25 0-1,-24 0 1,-25 0-16,24 0 16,-24 0 15,0 0-15,0 0-1,24-25 1,1 0-16,-25 25 219,74 0-204,25 25 1,-25 0-1,75 0-15,-50-25 16,0 25 0,-25-25-1,-24 0 1,-26 24 0,26-24-16,24 0 15,0 0 1,50 0-1,-25 0 1,0 0 0,-25 0-1,-24 0-15,-51 0 16,1 0 0,0 0-1,0 0 1,0 0-1,-1 0-15,26 0 32,-25 0-17,0 0 17,-1 0-1,1 0 16,25 0 281,0 0-313,-26 25-15,1-25 16,50 0 0,-51 0-1,26 0 1,0 0 0,24 0-1,-49 0 1,0 0-1,-1 0 17,1 0 15,0 0 624</inkml:trace>
  <inkml:trace contextRef="#ctx0" brushRef="#br0" timeOffset="16842.5205">6821 6375 0,'25'0'172,"-25"49"-172,0-24 31,0 0 32,0 0-63,0 0 16,25-25-1,-25 24 16,0 1 63,25 0-94,24-25 78,1 0-62,0 0 0,-1 0-1,1 0 1,49-50-1,0 1 1,-24-1 0,-26 1-1,1 49 1,49-25 0,-25-25-1,-24 50-15,24 0 16,-24-25-1,-25 1 1,0 24 0,24-25-1,-24 25 1,25 0 0,-1-25-16,26 0 15,-50 25 1,-1 0-1,-24-25 1</inkml:trace>
  <inkml:trace contextRef="#ctx0" brushRef="#br0" timeOffset="19611.4793">13221 7541 0,'0'0'0,"25"0"125,49 0-109,50 0-1,149 0 1,-149 0 0,-25 0-1,-24 0 1,-1 0-16,0 0 15,26 0 1,24 24 0,0-24-1,-25 0 1,-25 0-16,1 0 16,-1 0-1,1 0 1,-1 0-1,50 0 1,50 0 0,-75 0-1,-25 0 1,-49 0 0,0 0 15,0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4T16:49:49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19348 4762 0,'0'25'110,"0"0"-95,0 0 1,0 0 0,0 0-16,0-1 15,0 1 16,0 0-15,0 0 15,74-50 110,25-25-125,25 1-1,25-26 1,50-49-1,49-25 1,-149 75 0,124-75-16,-49 0 15,-50 50 1,0 25 0,-75-1-1,1 26 1,0 24-16,-26 0 31</inkml:trace>
  <inkml:trace contextRef="#ctx0" brushRef="#br0" timeOffset="2049.8726">24532 5953 0,'49'0'109,"1"0"-109,0 0 16,98 0 0,-48 0-1,-51 0 1,-24 0 0,25 0-1,-25 0 1,-1 0-1,1 0 1,0 0 0,0 0-1,0 0 1,-1 0 15,1 0-15,0 0-1,0 0 1</inkml:trace>
  <inkml:trace contextRef="#ctx0" brushRef="#br0" timeOffset="14869.2104">16619 6102 0,'25'0'110,"25"0"-95,-26 0 1,1 0 0,25 0-1,-1 0 1,1 0 0,49 0-1,-24 0 1,-1 0-16,25 0 15,25 0 1,124 0 0,-49 0-1,-50 0 1,148 0 0,-148 0-1,-50 0 1,-24 0-16,-26 0 15,1 0 1,0 0 0,-1 0-1,26 0 1,-1 0 0,0 25-1,-24-25 1,-25 0-16,0 0 15,-1 25 1,1-25 0,0 0 31,-25 24-16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4T23:20:29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19298 4911 0,'0'25'78,"0"0"-62,0 0 0,0 0-1,0-1 1,25 1 31,-25 0-47,0 0 31,25-25-15,-1 0 46,1 0-31,0 0-15,0-25 0,24 0-1,1 0 1,0-24-1,74-1 1,-75 25 0,-24-24-16,50 24 15,-51 0 1,26-25 0,-25 26-1,0-1 1,-25 0-1,24 25 1</inkml:trace>
  <inkml:trace contextRef="#ctx0" brushRef="#br0" timeOffset="1719.1921">22374 4887 0,'0'24'109,"0"1"-93,0 0 0,0 25 15,0-26-16,0 26 1,0 24-16,0 1 16,0-50-1,0 24 1,0-24 15,25-25 0,-1 0-15,1 0 31,25-25-16,-25 0-15,-1 1-1,26-1 1,0-50 0,-1 1-1,100-124-15,-99 123 16,24 25 0,-49 1-1,0 49 1,-25-25-1,25 0 1,49 0 0,-49 1-1,0 24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4T23:27:46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5283 5953 0,'-24'0'15,"48"0"79,51 0-94,-1 0 16,75-25-1,-75 25 1,-24-24-1,-25 24 1,0 0 0,24 0-1,-49-25 1,25 25 0</inkml:trace>
  <inkml:trace contextRef="#ctx0" brushRef="#br0" timeOffset="4286.1836">15701 6077 0,'50'0'63,"24"0"-47,50 0-1,75 0 1,-1 0-1,75 0 1,50 25 0,-51 0-1,-98 0 1,-50-1-16,0 1 16,0 0-1,0 0 1,-49-25-1,49 0 1,-50 0 0,-49 0-16,0 0 15,99 25 251,124-1-250,397 26-1,-174-50 1,-173 25-1,-100-25 1,-24 0 0,-75 25-1,50-25 1,24 24-16,-73-24 16,-1 0-1,-25 0 1,-24 0-1,-1 0 1,1 0 0,-25 0-1,0 0 1,-1 0 15,1 0-31</inkml:trace>
  <inkml:trace contextRef="#ctx0" brushRef="#br0" timeOffset="5370.9357">22101 3969 0,'-25'0'31,"-49"0"-16,-50 0 1,0 0 0,49 0-1,26 0 1,-1 0 0,25 0-1,0 25-15,-49-25 16,-25 0-1,24 24 1,-24 26 0,74-50-1,-24 25 1,24 0 0,-25-1-1,1 1 1,24-25-1,0 25 1,25 0 0,-25-25-1,-24 49 17,-1-49-17,25 50 1,-24-50-1,24 50-15,0-50 16,0 49 0,0-49-1,1 50 1,-26 24 0,0-24-1,50-25-15,-24 24 16</inkml:trace>
  <inkml:trace contextRef="#ctx0" brushRef="#br0" timeOffset="6370.6035">20464 4465 0,'0'74'94,"-25"-24"-78,0 49-1,0-49 1,25-1-1,0-24 1,0 25 0,0-25-1,0-1 17,25-24 46,0 0-63,25 0 1,24 0 0,25 0-1,50-49 1,-74 24-1,-1 0-15,-24 0 16,-26 25 0,1 0-1,0 0 17,-25-25-17</inkml:trace>
  <inkml:trace contextRef="#ctx0" brushRef="#br0" timeOffset="8623.3851">29319 4539 0,'25'0'32,"-25"50"-1,0-1-16,0 26 1,25-50 0,0 24-1,-25 1 1,0-25-16,0 0 16,24-25-1,1 0 1,0 0-1,25 0 1,-1 0-16,50-25 16,75-99-1,-75 0 1,25 24 0,-49 26-1,-26 49 1,-49 0-16,75-24 15,-50 24 1,-1-25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68844" y="2470245"/>
            <a:ext cx="5101614" cy="26203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Calibri (Body)"/>
              </a:rPr>
              <a:t>Python Dictionary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Related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Calibri (Body)"/>
              </a:rPr>
              <a:t>F</a:t>
            </a:r>
            <a:r>
              <a:rPr lang="en-US" sz="2800" b="1" dirty="0" smtClean="0">
                <a:solidFill>
                  <a:srgbClr val="7030A0"/>
                </a:solidFill>
                <a:latin typeface="Calibri (Body)"/>
              </a:rPr>
              <a:t>ive </a:t>
            </a:r>
            <a:r>
              <a:rPr lang="en-US" sz="2800" b="1" dirty="0">
                <a:solidFill>
                  <a:srgbClr val="7030A0"/>
                </a:solidFill>
                <a:latin typeface="Calibri (Body)"/>
              </a:rPr>
              <a:t>problems and solution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70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Dictionary Related Five Problems And Solution </a:t>
            </a:r>
            <a:endParaRPr lang="en-US" sz="28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Dictionary Related Five Problems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 1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 2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 3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 4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 5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 smtClean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70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1/5 &amp; Solution : Python Dictionary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Exercise 1: Write a Python Program to Get Color Name And Its Code, And Display All The Color Name In Uppercase With Their Code.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Solution: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25600" y="1661040"/>
              <a:ext cx="5126040" cy="2134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6240" y="1651680"/>
                <a:ext cx="5144760" cy="21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2/5 &amp; Solution : Python Dictionary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Exercise 2: </a:t>
            </a:r>
            <a:r>
              <a:rPr lang="en-US" b="1" dirty="0" smtClean="0">
                <a:solidFill>
                  <a:srgbClr val="002060"/>
                </a:solidFill>
              </a:rPr>
              <a:t>Write a Python Program To Create a Numeric Dictionary Which Display Only Those Keys Which Have Even Value.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Solution: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55560" y="2178720"/>
              <a:ext cx="5911920" cy="545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6200" y="2169360"/>
                <a:ext cx="5930640" cy="5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2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3/5 &amp; Solution : Python Dictionary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Exercise 3: Write a Python Program To </a:t>
            </a:r>
            <a:r>
              <a:rPr lang="en-US" b="1" dirty="0" smtClean="0">
                <a:solidFill>
                  <a:srgbClr val="002060"/>
                </a:solidFill>
              </a:rPr>
              <a:t>Create a Dictionary from List.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Using Dictionary comprehension.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Solution</a:t>
            </a:r>
            <a:r>
              <a:rPr lang="en-US" b="1" u="sng" dirty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82840" y="1366200"/>
              <a:ext cx="3125880" cy="857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3480" y="1356840"/>
                <a:ext cx="3144600" cy="8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572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4/5 &amp; Solution : Python Dictionary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Exercise 4: Write a Python Program To Display Min And Max Value From </a:t>
            </a:r>
            <a:r>
              <a:rPr lang="en-US" b="1" dirty="0" smtClean="0">
                <a:solidFill>
                  <a:srgbClr val="002060"/>
                </a:solidFill>
              </a:rPr>
              <a:t>a Dictionary Value.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Solution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947280" y="1661040"/>
              <a:ext cx="1393560" cy="259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7920" y="1651680"/>
                <a:ext cx="141228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453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5/5 &amp; Solution : Python Dictionary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Exercise 5</a:t>
            </a:r>
            <a:r>
              <a:rPr lang="en-US" b="1" dirty="0">
                <a:solidFill>
                  <a:srgbClr val="002060"/>
                </a:solidFill>
              </a:rPr>
              <a:t>: Write a Python Program To Check Specific </a:t>
            </a:r>
            <a:r>
              <a:rPr lang="en-US" b="1" dirty="0" smtClean="0">
                <a:solidFill>
                  <a:srgbClr val="002060"/>
                </a:solidFill>
              </a:rPr>
              <a:t>Key, Whether That Key Exist  </a:t>
            </a:r>
            <a:r>
              <a:rPr lang="en-US" b="1" dirty="0">
                <a:solidFill>
                  <a:srgbClr val="002060"/>
                </a:solidFill>
              </a:rPr>
              <a:t>In </a:t>
            </a:r>
            <a:r>
              <a:rPr lang="en-US" b="1" dirty="0" smtClean="0">
                <a:solidFill>
                  <a:srgbClr val="002060"/>
                </a:solidFill>
              </a:rPr>
              <a:t>Dictionary or Not.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Solution</a:t>
            </a:r>
            <a:r>
              <a:rPr lang="en-US" b="1" u="sng" dirty="0" smtClean="0">
                <a:solidFill>
                  <a:srgbClr val="002060"/>
                </a:solidFill>
              </a:rPr>
              <a:t>:</a:t>
            </a:r>
            <a:endParaRPr lang="en-US" b="1" u="sng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93240" y="1428840"/>
              <a:ext cx="9019080" cy="884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3880" y="1419480"/>
                <a:ext cx="9037800" cy="90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26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71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878808" y="1715565"/>
            <a:ext cx="6257069" cy="3020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SET data type</a:t>
            </a:r>
          </a:p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with </a:t>
            </a:r>
          </a:p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Exercises and Solution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51360</TotalTime>
  <Words>205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516</cp:revision>
  <dcterms:created xsi:type="dcterms:W3CDTF">2021-11-08T00:20:31Z</dcterms:created>
  <dcterms:modified xsi:type="dcterms:W3CDTF">2022-08-02T11:19:27Z</dcterms:modified>
</cp:coreProperties>
</file>