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1"/>
  </p:notesMasterIdLst>
  <p:sldIdLst>
    <p:sldId id="256" r:id="rId2"/>
    <p:sldId id="258" r:id="rId3"/>
    <p:sldId id="260" r:id="rId4"/>
    <p:sldId id="265" r:id="rId5"/>
    <p:sldId id="264" r:id="rId6"/>
    <p:sldId id="261" r:id="rId7"/>
    <p:sldId id="262" r:id="rId8"/>
    <p:sldId id="263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3T00:17:26.4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24482 4738,'25'24,"-25"1,25-25,-25 25,25-25,24 0,-24 0,25 0,-1 0,-24 0,0 0,0 0,-1-25,1 25,0-25,25 1,24 24,1-25,-26 0,-24 25,0 0,0 0,-1 0</inkml:trace>
  <inkml:trace contextRef="#ctx0" brushRef="#br0" timeOffset="2289.4795">6499 6524,'0'49,"0"1,0-25,0-1,0 26,25-50,-1 0,1 0,0 0,0-25,49 0,-24 1,24-1,-49 25,0-25,0 25,0-25,24 25,-24 0,-25-25,50 25,-26 0,26 0,-50-24,25 24,24 0,51-25,-26 0,-24 25,-26 0,1 0,0 0,0-25</inkml:trace>
  <inkml:trace contextRef="#ctx0" brushRef="#br0" timeOffset="14959.4891">15404 4663,'0'25,"0"0,0 0,0-1,0 1,0 0,0 0,0 0,25-25,-1 0,1 0,0 0,-25-25,25 25,0-25,-1 0,51-24,24-1,50 25,74-99,-74 50,-75 74,-49-50,0 25,0 25,0 0,24-49,-24 49,-25-25</inkml:trace>
  <inkml:trace contextRef="#ctx0" brushRef="#br0" timeOffset="16986.1578">19199 7144,'-25'0,"0"0,0 0,1 0,-1 0,0 0,0 0,0 0,1 0,24 25,0-1,-25 1,0 0,25 0,0 0,0-1,0 1,0 0,25-25,0 0,-1 0,1 0,0 0,0 0,0 0,-1-25,1 0,-25 1,0-1,0 0,0 0,25 25,-25-25,0 1,0 48,0 1,0 25,0-25,0-1,0 1</inkml:trace>
  <inkml:trace contextRef="#ctx0" brushRef="#br0" timeOffset="17564.4668">19571 7317,'0'-24,"25"24,-25-25,25 25,-1 0,1 0,0 0,0 0,0 0</inkml:trace>
  <inkml:trace contextRef="#ctx0" brushRef="#br0" timeOffset="18190.0982">19670 7441,'0'-24,"25"24,0 0,-25-25,25 25,-1-25,1 25</inkml:trace>
  <inkml:trace contextRef="#ctx0" brushRef="#br0" timeOffset="18938.4411">19943 7268,'25'0,"-25"-25,25 25,-1-25,1 0,0 25,0 0,0-24,-1 24,1 0</inkml:trace>
  <inkml:trace contextRef="#ctx0" brushRef="#br0" timeOffset="19650.9156">20092 7367,'49'-25,"1"0,0 25,-50-24,24 24,1-25,0 25</inkml:trace>
  <inkml:trace contextRef="#ctx0" brushRef="#br0" timeOffset="21247.8151">20637 7069,'0'-24,"25"-1,0 25,-25-25,0 0,25 0,0 25,49-49,-24 24,-1 25,1-25,-25 25,0 0,-1 0,-24 25,0 0,0 0,-24-1,24 1,0 0,24-25,26 25,0 0,-26-25,26 24,-25-24,0 0,-25 25,0 0,0 0,-25-25,25 25,-25-25,0 24,0-24,-24 25,24 0,0 0,0-25,1 25</inkml:trace>
  <inkml:trace contextRef="#ctx0" brushRef="#br0" timeOffset="40943.714">12055 8235,'0'25,"0"0,0 0,0-1,0 1,0 0,0 0,0 0,25-25,0 0,-1-25,51-25,49 25,-50-49,1 24,-26 50,-24-24,0-1,0 25</inkml:trace>
  <inkml:trace contextRef="#ctx0" brushRef="#br0" timeOffset="46123.8293">9227 11013,'25'0,"0"0,49 0,-24 0,0 0,24 0,0 0,26 0,-51 0,26 0,-1 0,0 0,26 0,98 0,-99 0,-24 0,-1 0,-49 0,0 0,0 0,-1 0,1 0</inkml:trace>
  <inkml:trace contextRef="#ctx0" brushRef="#br0" timeOffset="49489.0848">18331 10988,'49'0,"26"0,24 0,25 0,25 0,-25 0,248 0,-124 0,0 0,-124 0,-25 0,-24 0,-1 0,50 0,-50 0,1 0,-26 0,26 0,148 0,-24 0,-1 0,100 0,-25-49,-50 49,-74 0,-75 0,-24 0,-1 0,-24 0,0 0,0 0,-1 0,1 0,0 0,0 0,24 0,1 0,-25 0,0 0,24 0,-24 0,0 0</inkml:trace>
  <inkml:trace contextRef="#ctx0" brushRef="#br0" timeOffset="52798.6593">22845 8012,'0'25,"0"0,0-1,0 1,0 0,0 0,0 0,25-25,-25-25,25 25,0-25,-1 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3T00:18:41.2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9674 7987,'25'0,"-1"0,26 0,24 0,26 0,49 0,-1 0,-24 0,75 0,98 0,150 0,-100 0,-49 0,-50 25,0 0,-74-25,-75 25,-25-25,1 0,-51-25,76 25,73-25,150 25,-1 0,100 0,372 0,148 0</inkml:trace>
  <inkml:trace contextRef="#ctx0" brushRef="#br0" timeOffset="1260.3699">18157 8384,'0'0,"25"50,49-50,-74 24,25-24,-25 25,50-25,49 0,75 0,123-25,-74 25,25-24,75 24,-25 0,-100 0,-24 0,-50 0,24 0,-23 0,-1 0,49 0,-49 0,-49 0,-26 0,-24 0,0 0,0 0,-1 0,51 0,49 0,74 0,1 0,-50 0,-25 0,49 0,-49 0,50 0,-50 0,50 24,-75-24,0 0,-25 0,-49 0,0 0,0 0</inkml:trace>
  <inkml:trace contextRef="#ctx0" brushRef="#br0" timeOffset="7313.3171">28724 8037,'49'0,"1"-25,24 0,-49 25,25 0,-25 0,-1 0,-24-25,50 25,-25 0,0 0,0 0,-1 0</inkml:trace>
  <inkml:trace contextRef="#ctx0" brushRef="#br0" timeOffset="13278.0614">13742 6400,'0'24,"0"26,0 0,0-26,0 1,0 0,25 0,-1-25,1 0,0 0,0 0,24-25,-24 0,0 25,-25-25,25 25,0 0,-25-24,24 24,-24-25,50 25,-50-25,25 25,0 0,-25-25</inkml:trace>
  <inkml:trace contextRef="#ctx0" brushRef="#br0" timeOffset="30189.558">6772 9351,'24'0,"26"0,0 0,49 0,-25 0,26 0,-26 0,50 0,124 50,25-25,-75 0,-49 24,-50-24,1 0,-51-25,1 25,-1-25,-24 0,50 0,-1 0,100 0,123-25,-73 25,-26 0,0 0,-24 0,0 0,-50 0,-25 0,-25 0,-49 0,0 0,0 0,-25-25,25 25,24 0,1 0,49 0,-25-25,-49 25,0 0,25 0,-26 0,1-25,0 25,0 0,0 0</inkml:trace>
  <inkml:trace contextRef="#ctx0" brushRef="#br0" timeOffset="45880.4103">12626 11361,'0'0,"0"-25,0 0,24 25,26 0,0 0,-1 0,1 0,74 0,49 0,26 0,-25 0,-50 0,24 0,51 0,24 0,-24 0,-26 0,1 0,-75 0,-49 25,-1-25,1 0,-25 25,-1-25,26 0,-25 0,0 24,24-24,1 0,24 0,-24 0,0 0,-26 0,1 0,25 0,-25 0,24 0,50 0,1 0,-26 0,0 0,-49 0,0 0,0 0,-25-24</inkml:trace>
  <inkml:trace contextRef="#ctx0" brushRef="#br0" timeOffset="53226.7158">10244 13196,'25'-25,"74"0,1 25,-26 0,0 0,50 0,50 0,-25 0,25 0,173 0,50 50,-25-25,-99 25,-50-1,25 1,0-25,124 49,-149-49,-124-25,-24 25,-50-25,24 24,-24-24,0 0,24 0,26 0,24-24,50-1,74 0,25 0,0 25,-74 0,-25 0,49 0,-74 0,-25 0,-24 0,-26 0,1 0,24 0,-49 0,0 0,0 0</inkml:trace>
  <inkml:trace contextRef="#ctx0" brushRef="#br0" timeOffset="56550.927">23837 13271,'25'-25,"25"25,-1 0,26 0,74 0,-1 0,100 0,-49 0,-75 0,-50 0,26 0,-26 0,50 0,99 0,-49 0,-25 0,-75 0,-24 0,-25 0,24 0,-24 0,25 0,-26 0,1 0,0 0,0 0</inkml:trace>
  <inkml:trace contextRef="#ctx0" brushRef="#br0" timeOffset="62040.1786">11063 15131,'25'49,"-25"-24,0 0,0 0,24-25,-24 25,25-25,0 0,0 0,0 0,24 0,26 0,24-50,-25 0,1 1,24-1,0-24,50-1,0 26,-25-1,-74 25,-1 1,-24-1,0 25</inkml:trace>
  <inkml:trace contextRef="#ctx0" brushRef="#br0" timeOffset="67460.1845">16123 16768,'25'0,"24"0,26 0,24 0,0 0,100 0,198 0,-50 25,-25 24,1 1,49 0,-99-26,-100 26,1-25,49-25,-173 0,24-25,25 25,26 0,123 0,49-25,-49 25,124 0,-49 0,-100 0,-49 0,-26 0,-73 0,-25 25,-26-25,26 0,-25 0,-25 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3T00:20:05.1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18703 4539,'0'25,"0"0,0 0,0-1,25-24,-25 25,24-25,1 0,0 0,25-25,-1 25,26-49,49-26,74-24,-49 25,-75 24,-24 25,0-24,-26 49,1-25,0 25,0-25</inkml:trace>
  <inkml:trace contextRef="#ctx0" brushRef="#br0" timeOffset="20246.1597">12154 7441,'25'0,"0"0,0-24,0 24,24-25,100 0,-50 0,-49 0,-1 1,-24 24,0 0,0 0,0 0,-1 24,-24 26,25 0,-25 24,0 25,0 0,0-24,0-1,0 1,0 24,0 0,0 25,0 25,-25 25,25-50,-24-50,24 0,-25 26,25 24,0-25,0-49,0-1,0-24,0 0,0 0</inkml:trace>
  <inkml:trace contextRef="#ctx0" brushRef="#br0" timeOffset="30857.3502">9674 8458,'25'0,"24"0,-24 0,0 0,49 0,1 0,-26-24,-24-1,0 25,25 0,-26 0,26-25,0 25,-1 0,-24 0,25 25,24 24,-24 51,-1-1,1 25,-25-50,-25 1,24 98,51 51,-26 24,-24-75,-25-74,25-24,0-1,0 1,24 74,-24 49,0-74,0-25,24-49,-49-1,25-24,0 0,0 0,-1 24,-24-24,25 25,0 24,0-24,-25 24,0 1,25-50,-25 24,25 1,-25-1,0-24,0 0,0 0,0 0,24-25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3T00:22:24.7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9550 2952,'49'0,"1"25,24-1,1 1,49 25,50-25,24-1,0 1,-24 0,-50 0,-50 0,75-1,-25 26,-74-50,49 0,-24 25,24-25,-25 25,25-1,-24-24,-26 25,-24-25,0 0,25 0,-26 0,26 0,24 0,-49 0,0 0,25 0,24 0,25-25,1 1,-26 24,-24 0,24 0,-24 0,-1 0,26 0,-26-25,1 25,-25 0,24 0,-24 0,0 0,0-25,-1 25,1 0,0 0,0 0</inkml:trace>
  <inkml:trace contextRef="#ctx0" brushRef="#br0" timeOffset="12309.4908">5779 5928,'0'25,"0"25,0-25,0-1,0 1,0 0,25-25,0 0,0 0,0 0,24 0,1-25,49 0,25-24,-25 24,-24 0,-26 0,1 25,-25-24,0 24,-1 0,-24-25,25 0,0 25,0 0,-25-25,25 25,-1 0,1 0</inkml:trace>
  <inkml:trace contextRef="#ctx0" brushRef="#br0" timeOffset="16064.7043">8260 7615,'50'0,"-1"0,100 50,74-1,0-24,50 0,-49 24,48-24,51 25,-25-25,-50-25,-50 24,-49 1,-100-25,1 0,-25 0</inkml:trace>
  <inkml:trace contextRef="#ctx0" brushRef="#br0" timeOffset="29552.6121">2183 12427,'0'0,"0"-25,25 25,-1 0,26 0,-25 0,0 0,-1 0,1 0,25 0,-1 0,-24 0,0 0,0 0,0 0,-25-24,24 24,1 0,0 0,0-25,0 25,0 0,-1 0</inkml:trace>
  <inkml:trace contextRef="#ctx0" brushRef="#br0" timeOffset="33455.4618">5011 11336,'0'25,"0"24,0-24,0 0,0 0,24-1,-24 1,25-25,0 0,0 0,0 0,24-49,26-1,98-49,-24 24,-50 1,-49 49,-1 25,-24-25,0 25,0-25,0 1,0 24</inkml:trace>
  <inkml:trace contextRef="#ctx0" brushRef="#br0" timeOffset="40900.769">8062 11435,'49'0,"-24"0,0 0,0 0,49 0,0-50,1-24,-26 74,1-25,-50 0,25 25,0 0</inkml:trace>
  <inkml:trace contextRef="#ctx0" brushRef="#br0" timeOffset="50097.1948">4663 13841,'50'0,"24"0,125 0,98 0,51-25,-26 0,1 25,49-24,-50 24,50-25,-149 25,-49 0,-25 0,0 0,-25 0,-50 0,-49 0,49-25,-49 25,-25-50,25 50,49 0,26 0,-1 0,50 0,-50 0,0 0,0 0,50 0,-25 0,50 0,-100 25,1-25,-26 0,1 0,-25 0,24 0,-24 0,0 0,0 0,-1 0,51 0,-1 0,-24 0,0 0,-1 0,-24 0,25-25,-26 25,1 0,0 0</inkml:trace>
  <inkml:trace contextRef="#ctx0" brushRef="#br0" timeOffset="54502.0086">4862 12626,'0'-25,"0"50,0-1,0 51,0-1,0 25,0-24,0-1,0 1,0 74,0-25,0-25,0 25,0-25,0-49,0-1,0 1,0-1,0 1,0 24,0-24,0 74,0-50,0-24,0-25,0 0,0 24,0-24,25 0,-25 25,24 49,-24 25,0-50,0 1,0-26,0 26,0 24,0-25,0 25,0-49,0 25,0-26,0-24,0 25,0-1,0 26,0-51,0 1,0 25,0-25,0-1,0 1,0 0,0 0,0 0,0-1,0 1,0 0,0 0,0 0,50-25,24 0,1 0,24 0,75-25,49 0,0 0,149 0,-49 25,-26 0,-98 0,-75 0,-50 0,-49 0,0 0,0 0,74 0,99 0,1 0,-1 0,25 0,-49 0,0 0,-50 0,-25 0,-25 0,100 0,-50 0,-25 0,50 0,-25 0,-50 0,-24 0,0 0,-26 0,1 0,0 0,0 0</inkml:trace>
  <inkml:trace contextRef="#ctx0" brushRef="#br0" timeOffset="80800.9806">10145 10740,'-25'0,"-24"0,24 0,0 0,0 0,0 0,1 0,24 25,-25 0,0 0,25 0,0-1,0 1,0 0,0 0,0 0,0-1,0 1,0 0,25-25,0 0,-1 0,-24-25,25 25,-25-25,25 1,0-1,-25 0,25 0,-25 0,25 1,-25-1,24 0,-24 0,25 25,-25 50,0-25,0-1,0 1,25 0,-25 0,0 24,25-49,-25 25,25-25</inkml:trace>
  <inkml:trace contextRef="#ctx0" brushRef="#br0" timeOffset="82025.3756">10840 10691,'-25'0,"74"0,-24 0,0 0,0 0,0 0,-1 0</inkml:trace>
  <inkml:trace contextRef="#ctx0" brushRef="#br0" timeOffset="82600.9442">10840 10889,'24'0,"1"0,0 0,0 0,0 0,-25-25,24 25</inkml:trace>
  <inkml:trace contextRef="#ctx0" brushRef="#br0" timeOffset="83070.354">11286 10666,'25'0,"25"-25,-26 0,1 25</inkml:trace>
  <inkml:trace contextRef="#ctx0" brushRef="#br0" timeOffset="83812.9837">11286 10864,'25'0,"-25"-24,25 24</inkml:trace>
  <inkml:trace contextRef="#ctx0" brushRef="#br0" timeOffset="85359.5691">11956 10220,'-25'0,"25"24,0 1,0 0,0 25,0 24,0-24,0-1,0-24,0 0,0 0,25-25,0 0,-1 0,1 0,0 0,-25-25,0 0,25 25,-25-25,25 25,-25-25,24 1,1 48,-25 26,0 24,0-49,0 0,0 0,0 0,0-1,0 1,0 0</inkml:trace>
  <inkml:trace contextRef="#ctx0" brushRef="#br0" timeOffset="87167.5757">13816 10716,'-25'0,"1"0,-1 0,0 0,0 0,0 0,1 0,-1 0,25 24,0 1,0 0,-25-25,25 25,25-25,0 0,24 0,-24 0,25-25,-26 0,1 25,-25-25,25 25,-25-24,0-1,0 50,0 24,25-24,-25 0,25-25</inkml:trace>
  <inkml:trace contextRef="#ctx0" brushRef="#br0" timeOffset="87780.0055">14089 10740,'0'0,"25"0,0 0,24 0,-24 0</inkml:trace>
  <inkml:trace contextRef="#ctx0" brushRef="#br0" timeOffset="88757.0564">14089 10840,'25'0,"0"0,-1 0,1 0,0 0,0-25</inkml:trace>
  <inkml:trace contextRef="#ctx0" brushRef="#br0" timeOffset="90010.4835">14412 10616,'0'25,"0"0,0 25,0-26,0 1,0 0,24-25,26 0,-25 0,0 0,-1 0,-24-25,25 25,-25-25,0 1,25 24,-25 24,0 1,0 0,25 0,-25 0,0 24,0-24</inkml:trace>
  <inkml:trace contextRef="#ctx0" brushRef="#br0" timeOffset="91428.7599">14709 10344,'-25'0,"25"24,0 1,0 0,0 49,0-49,0 25,0-25,25-25,0 0,0 0,0 0,-1 0,26-25,24-50,26 26,98-100,-99 124,-24-49,-50 74,-1-25,1 0,0 25</inkml:trace>
  <inkml:trace contextRef="#ctx0" brushRef="#br0" timeOffset="98107.9844">10393 11311,'25'0,"0"0,0 0,24 0,1 0,-1 0,-24 0,0 0,0 0,24 0,1 0,24-25,-24 25,-25-25,0 25,-1 0,1 0,0-24,0 24,49-25,1 0,49 0,0 0,0 25,-50-25,-24 25,-25-24,-1 24,1 0,0 0,0 0,0 0,24-25,1 25,-1-25,-24 0,25 25,-25-25,-1 25,1-24,0 24,0-25,0 25,0 0,-25-25,49 0,-24 0,0 1,24 24,-24-50,0 50,-25-25,50 0,-26 25,1-24,0-1,0 25,-25-25,25 25,-25-25,0 0,0 1,0-1,0-25,0 1,-50-51,25 1,0 50,-24 24,49-25,-50 25,50 1,-25-1,25 0,-49 25,24 0,0 0,0 0,-24 0,-1 0,0 0,1 0,-1-50,1 50,-26-25,26 1,-26-1,-74 0,50 25,25 0,-1 0,26 0,24 0,-25 0,1 0,-1 0,25 0,0 0,1 0,-1 0,-25 0,1 0,-1 0,-49 0,24 0,1 0,0 0,-1 0,1 25,49 0,0-25,-24 0,24 24,0 1,-25-25,1 25,24 0,-25-25,26 25,24 0,-25-25,0 24,0 1,-25 25,26-25,-1 24,0-24,0 0,0 24,1-24,-1 25,25-25,-50-1,50 1,-25-25,25 25,0 0,0 0,-24-1,-1 26,0-25,0 0,25 24,0-24,0 0</inkml:trace>
  <inkml:trace contextRef="#ctx0" brushRef="#br0" timeOffset="100151.9197">10840 11137,'24'-25,"26"25,0-24,-26 24,1-25,25 25,-25 0,-25-25,24 25,1 0,0 0,-25-25,25 25,0 0,0-25,-1 25,1 0,25 0,-25 0,-1-24,1 24,0 0,0 0,-25-25,25 25,-1 0,26 0,-25 0,-25-25,25 25,-1 0</inkml:trace>
  <inkml:trace contextRef="#ctx0" brushRef="#br0" timeOffset="106769.2726">10567 10517,'-25'0,"0"0,0 0,-24 0,-26 0,1 0,24 0,-24 0,-75 0,-49 0,49 25,0 0,75-25,-1 25,1-1,24 1,1 0,-1-25,25 25,0-25,25 25,-24-1,24 1,-50 0,50 0,-50 0,25 24,-24-24,24 25,-25-26,26 1,24 0,-25 0,25 0</inkml:trace>
  <inkml:trace contextRef="#ctx0" brushRef="#br0" timeOffset="107765.1326">8731 10988,'0'25,"0"0,0 25,0-26,0 1,0 0,0 0,0 0,0 0,0-1,25-24,0 0</inkml:trace>
  <inkml:trace contextRef="#ctx0" brushRef="#br0" timeOffset="111874.7787">10964 12502,'0'49,"0"1,0-1,0-24,0 25,0-25,24-25,1 0,0 0,0 0,49 0,-24 0,0-50,-26 50,26 0,-25-25,0 25,-25-25,49 1,-24-1,0 25</inkml:trace>
  <inkml:trace contextRef="#ctx0" brushRef="#br0" timeOffset="115691.2934">14511 10468,'0'24,"-25"51,0-26,0 1,25-25,0 0,0-1,-24 26,24 0,0-1,-25-24,25 25,0-26,0 1,0 25,0-25,0 24,0-24,0 0,25-25,-25 25,24-25,1 0,0 25,0-25,0 0,-1 0,1 0,0-25,0 0,-25 0,25 0,-1-24,1 24,25 0,-50 0,0 0,0 1,0-26,0 25,0 0,0 1,-25 24,25-25,-25 25,0 0,1 0,-1 0,0 25,0-1,25 1,-25 0,1-25,24 25,-25-25,25 25,0-1,-50 1,25 0,1-25,24 25,-25-25</inkml:trace>
  <inkml:trace contextRef="#ctx0" brushRef="#br0" timeOffset="131457.5727">4887 12725,'-25'25,"25"24,-25 26,25-1,0 0,0 1,0 24,0-24,0-1,0 75,0-25,0 49,0-49,0 0,0-24,0-26,0 0,0-24,0 49,0 1,0-1,0-25,0 1,0-1,0-24,0 49,0-50,0 1,0 24,0-49,0 25,0-1,0 1,0 0,0 24,0-49,0 0,0 0,0-1,25 26,-25 0,25-26,-25 26,0-25,0 24,0-24,24 0,-24 0,0 0,25-1,-25 1,0 0,25-25,-25 25,25 0,-25-1,25-24,24 0,-24 0,25 0,98 0,1 0,-25 0,-25 0,50 0,-49 0,-26 0,-24 0,-26 0,1 0,0 0,0 0,0-24,49-1,0 25,1 0,-1 0,1 0,-1 0,-24 0,74 0,-25 25,25-25,0 0,-25 0,50 0,-75 0,1 0,-1 0,25 0,-24 0,-1 0,1 0,-51 0,1 0,0 0,0 0,0 0,0-25,24 25,26 0,-26 0,-24 0,25 0,24 0,-24 0,24 0,50 0,-50 0,1 0,-1 0,25 0,1 0,-1 0,-25 0,-24 0,0 0,-26 0,26 0,0 0,-26 0,1 0,25 0,-25 0,24 25,-24-25,49 0,-49 0,25 0,-1 0,1 0,-25 0,24 0,1 0,-25 0,25 0,-26 0,1 0,0 0,0 0,0 0,-1 0,1 0,0 0,0 0,0 0,-1 0,26 0,-25 0,0 0,-1 0,1 0,0 0,0 0,24 0,-24 0,0 0,0 0,0 0,-1 0,1 0,0 0,0 0,0 0,-1 0,1 0,0 0,0 0,0 0,-1-25,1 25,0 0,25 0,24-25,1 0,-26 0,1 25,-25 0,24-24,-24-1,0 25,49 0,-24-25,-1 25,1 0,-25 0,24 0,1 0,-25-25,0 25,-1 0,1 0,0 0,0 0</inkml:trace>
  <inkml:trace contextRef="#ctx0" brushRef="#br0" timeOffset="136004.9522">2332 16520,'0'25,"0"0,0-1,0 1,-25 25,25-25,0-1,0 1,0-50,0 1,0-1,0 0,0 0,0 0,0 1,0-1,0 0,0 0,0 50,0 0,0 24,0-24,0 0,0 25,0-1,0 1,0-25,0-1,0 1,0-50,0 1,0-26,0 0,0 1,0-1,0 1,0-1,0 25,0 50,0 25,0 24,0-24,0 24,0 0,0-24,0-25,25-25,-1 0,1 0,25 0,74 0,-25 0,25 0,-25 0,25 0,50 0,-75 25,50-25,-99 0,-26 0,1 0,0 0,0 0</inkml:trace>
  <inkml:trace contextRef="#ctx0" brushRef="#br0" timeOffset="137549.0445">2282 16495,'25'0,"0"0,-1 0,1 0,25 0,-25 0,24 0,-24 0,0-25,24 25,-24 0,50 0,-1-24,-24 24,-25 0,24 0,1 0,-1 0,-24 0,0 0,25-25,-1 25,1 0,-25 0,24 0,-24 0,0 0,0 0,-1 0</inkml:trace>
  <inkml:trace contextRef="#ctx0" brushRef="#br0" timeOffset="153073.648">20241 6077,'0'25,"0"0,0 0,0-1,0 1,0 0,0 0,0 0,0-1,0 1,0 0,0 0,0 0,0-1,0 1,0 0,0 0,0 0,0-1,0 1,0 0,0 0,24-25,1 0,-25-25,0 0,0 0,0 1,0-1,0 0,0 0,0-24,0-1,0 0,0 1,0 24,0 0,0 0,0 1</inkml:trace>
  <inkml:trace contextRef="#ctx0" brushRef="#br0" timeOffset="157545.7911">18207 8136,'49'0,"-24"0,25 0,-26 0,26 0,-25 0,24 0,1 0,0 0,-1 0,26 0,74 0,74 0,-50 0,-73-25,-26 25,-24 0,24 0,-24 0,24 0,25 0,1 0,-51 0,-24 0,0 0,0 0,-1 0,1 0,0 0,25 0,-26 0,26 0,-25 0,0 0,-1 0,1 0</inkml:trace>
  <inkml:trace contextRef="#ctx0" brushRef="#br0" timeOffset="166003.5027">19124 9451,'25'0,"0"0,0 0,0 0,24 0,1 0,24 0,25 0,26 0,-26-25,0 25,0 0,0 0,1 0,24 0,-25 0,50 0,-50 0,-25 0,-24 0,-25 0,0 0,24 0,-24 0,0 0,0 0,-1 0,51 0,-26 0,1 0,0 0,-1 0,26 0,24 0,-25 0,1 0,-1 0,0 0,-24 0,0 25,-25-25,24 0,-24 0,0 0,0 0,-1 0,1 0</inkml:trace>
  <inkml:trace contextRef="#ctx0" brushRef="#br0" timeOffset="171774.9301">24284 8111,'0'50,"0"-1,0 1,0-25,0 0,25-25,-25 24,0 1,24-25,1 0,0 0,25 0,49-49,0-26,50 1,-25-1,-50 51,26-26,-26 25,-49 0,24 0,1 1,-50-1,25 25,0 0,-25-25,24 25,-24-25</inkml:trace>
  <inkml:trace contextRef="#ctx0" brushRef="#br0" timeOffset="194667.4197">21282 7045,'25'0,"25"-25,24-25,100-49,248-124,-174 74,-124 74,-75 51,-24-1</inkml:trace>
  <inkml:trace contextRef="#ctx0" brushRef="#br0" timeOffset="195091.3457">22597 6102,'25'50,"-25"49,0 50,0-50,0 0,0-49,0-26,0 1</inkml:trace>
  <inkml:trace contextRef="#ctx0" brushRef="#br0" timeOffset="195602.7105">22597 6300,'0'-24,"50"-1,24-25,1 1,-26 24,1 0,-25 25</inkml:trace>
  <inkml:trace contextRef="#ctx0" brushRef="#br0" timeOffset="196258.5011">22671 6499,'25'0,"0"-25,0 25,0-25,0 25</inkml:trace>
  <inkml:trace contextRef="#ctx0" brushRef="#br0" timeOffset="201053.708">19124 8756,'25'0,"-25"50,25 24,-25 75,0-25,0 50,-25 322,0-124,25-99,-24 24,24 50,0-24,0-125,0-74,0-24,0-76,0 1,74-25,50 0,99 0,1 0,172 0,100-25,670-24,-372 49,-372 0,-149 0,-75 25,-99-1,-24 1,-26-25,26 0,24 0,99 0,50 0,100 0,-51 0,-73 0,-100 0,-25 0,-25 0,75 0,-25 0,-50 0,26 0,-51 0,1-25,0 25,-26 0,1 0,0 0</inkml:trace>
  <inkml:trace contextRef="#ctx0" brushRef="#br0" timeOffset="202323.3638">22423 10244,'0'25,"0"25,0 24,-49 25,-26 25,26 25,-50 124,-1-74,26-26,0-74,24-49,50 0,-25-26</inkml:trace>
  <inkml:trace contextRef="#ctx0" brushRef="#br0" timeOffset="202833.7819">21481 10592,'-50'24,"50"1,-49 50,-26 73,-49 26,25 49,-50 25,75-99,24-74,1-51,24 26</inkml:trace>
  <inkml:trace contextRef="#ctx0" brushRef="#br0" timeOffset="203449.0821">20489 10840,'-25'0,"0"0,25 49,0 1,-50 24,26 1,-1-1,0 1,0-26,0-24,1 25,24-26</inkml:trace>
  <inkml:trace contextRef="#ctx0" brushRef="#br0" timeOffset="204591.6594">24259 10592,'0'24,"0"1,-25 25,0-25,25 24,-24 1,-1-25,0-1,25 51,0-26,-25-24,0 25,25-1,0-24,-24 0,24 0,0 0</inkml:trace>
  <inkml:trace contextRef="#ctx0" brushRef="#br0" timeOffset="205312.778">23961 10765,'0'25,"0"0,-24 0,24 24,0 1,-25 24,0 1,25-51,-25 51,25-50,-25 0,25-1,-25 1,25 0,0 0,0 0,0-1</inkml:trace>
  <inkml:trace contextRef="#ctx0" brushRef="#br0" timeOffset="210271.5413">16991 12303,'0'25,"0"25,0 24,0 0,0-24,0 0,0 24,0-49,0 24,0 1,0-25,0 0,0-1,0 1,0 0,0 0,0 0,0-1,0 1,0 0,0 0,0 24,0-24,0 0,0 0,25-25,25 0,49 0,25 0,25 0,-25 0,-25-25,-25 25,1 0,-26 0,1 0,0 0,-26 0,1 0,0 0,25 0,-1 0,-24 0,0 0,24 0,-24 0,25 0,-25 0,24 0,1 0,-25 0,-1 0,26 0,-25 0,0 0,0 0,-1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3T00:33:13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13791 5556,'0'-25,"25"25,25 0,49 0,50 0,0 0,49 0,249 0,-26 0,-123-24,-75 24,-74 0,-75 0,-24 0,0 0,-26 0,-24-25,25 25,0 0,74 0,25 0,50 0,24 0,1 0,24 0,0 25,-99-25,50 0,-75 0,-49 0,-25 0,24 0,-24 0,0 0,-25 24,25-24,-1 0</inkml:trace>
  <inkml:trace contextRef="#ctx0" brushRef="#br0" timeOffset="6226.8605">2877 6548,'0'-24,"0"-1,50 25,24 0,-49 0,25 0,24 0,1 0,24 0,0 0,-49 0,-1 0,1 0,-25 0,49 25,1-25,-51 24,1-24,25 0,-25 0,-1 0,1 0,0 0,25 0,-26 0,51 0,-26 0,1 0,24 0,-24 0,49 25,-49-25,-25 0,24 0,-24 25,25-25,-26 0,1 0,0 0,0 0,0 0,-1 0,1 0,0 0,50 0,-26 0,1 0,24 0,-49 0,25 0,-26 0,1 0,0 0,0 0,0 0,-1-25,26 25,0 0,-1 0,-24-25,0 25</inkml:trace>
  <inkml:trace contextRef="#ctx0" brushRef="#br0" timeOffset="8809.8847">8954 6400,'50'0,"0"0,24 0,25 0,1 0,148 0,-25 0,-25 24,1-24,-1 0,-49 0,-25 0,-50 0,26 0,-26 0,-24 0,-1 0,1 0,-25 0,-1 0,1-24,0 24,25 0,74-25,74 25,-49-25,0 25,-50 0,0 0,0 0,-49 0,25 0,-26 0,1 0,-1 0,-24 0,0 0</inkml:trace>
  <inkml:trace contextRef="#ctx0" brushRef="#br0" timeOffset="12646.428">4043 6672,'0'25,"0"0,0 25,25-26,0-24,-25 50,25 0,-25-25,0-1,24 1,-24 0,0 0,0 0,25-25,0-25,0 25,24-25,-24 0,0 0,25 1,-1-1,1-25,-1 50,-24-50,25 26,24-1,-49 0,0 0,24 0,-24 25,0-24,0 24,0 0,0 0,-1-25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3T00:39:41.0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7863 4490,'0'24,"25"1,-25 0,0 0,25-25,-1 0,1 0,50-25,24-49,50-26,0 26,-1-25,-24 49,-49-24,-1 24,1 25,-1-24,-49 49,25-25,-50 0</inkml:trace>
  <inkml:trace contextRef="#ctx0" brushRef="#br0" timeOffset="3393.474">23812 5705,'0'-25,"0"0,75 25,-1 0,50 0,50 0,49 0,50-24,0 24,74 0,25 0,-124 0,0 0,-124 0,-24 0,-51 0,-24 0,0 0</inkml:trace>
  <inkml:trace contextRef="#ctx0" brushRef="#br0" timeOffset="5150.9542">3547 6573,'0'-25,"50"25,-1 0,1 0,49 0,25 0,223 0,-99 0,-74 0,-75 0,1 0,-26 0,-24 0,-1 0,26 0,-26 0,-24 0,0 0</inkml:trace>
  <inkml:trace contextRef="#ctx0" brushRef="#br0" timeOffset="6818.1056">13271 6300,'24'0,"26"0,24 0,1 0,123 0,-24 0,-50 0,-25 0,-25 0,-24 0,0 25,-26-25,1 0,0 0</inkml:trace>
  <inkml:trace contextRef="#ctx0" brushRef="#br0" timeOffset="18751.5994">17140 7888,'0'-25,"50"25,-26 0,26 0,24 0,1-25,74 0,-75-24,1 24,-51 25,26 0,-25-25,0 25,24-25,-24 25,0 0,24-24,-24 24,-25 49,0 50,0-24,0-1,0-24,0 0,0-26,0 1,0 50,0-51,0 1,25-25</inkml:trace>
  <inkml:trace contextRef="#ctx0" brushRef="#br0" timeOffset="20095.0894">18033 8161,'0'49,"0"1,0 74,0-25,0 0,0-24,0-1,0-24,0-25,0 24,0-24,0 0,0 0</inkml:trace>
  <inkml:trace contextRef="#ctx0" brushRef="#br0" timeOffset="21518.986">18628 8607,'0'25,"0"0,0 0,0-1,0 1,0 0,0 0,0 0,0-1,-24-24</inkml:trace>
  <inkml:trace contextRef="#ctx0" brushRef="#br0" timeOffset="25696.0205">21208 7739,'-25'0,"0"25,1 24,-1 26,0-1,25-24,0 0,0-1,25-24,0 25,49-26,0 1,1 0,-50 0,-1-25,26 0,-25 0,0 0,24 0,26 0,-26 0,1-25,0 0,-26-24,-24-1,25 0,-25 26,0-26,0-25,-25 26,-124-26,25 1,0 24,-24 26,-1 24,-25-25,25 0,25 25,50-25,24 0,25 1,1-1,24 0,0 0,0 0,0 1,0-1,49-25,-24 1,124-51,0-24,24-24,-49 73,-49 75,-26-25,-24 25,25 0,-1 0,-24 0,0 0,0 25,0 25,-25-1,24-24,-24 50,25-26,-25-24,0 0,0 0,0 49,0-24,0-1,-25-24,1 25,24-1,-25-24,25 0,0 0</inkml:trace>
  <inkml:trace contextRef="#ctx0" brushRef="#br0" timeOffset="26646.6792">22002 6921,'0'24,"25"26,-1 49,1 50,0-50,0 0,0-24,-1-50,-24 24,25 1,0 24,25 25,-1 125,-24-100,-25-50,25-49,0 0,-25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37083" y="2456598"/>
            <a:ext cx="5086094" cy="11327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Decision Making Structure in Python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28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Decision Making </a:t>
            </a:r>
            <a:r>
              <a:rPr lang="en-US" sz="32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Structure in Python </a:t>
            </a:r>
            <a:endParaRPr lang="en-US" sz="3200" b="1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2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Decision Making </a:t>
            </a: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Structure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if Statement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1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2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28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Decision Making Structure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The structure in which we provide a condition, on the basis of condition, a statement or set of statement is execute.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We can use decision making structure, in which our code decide to execute statement OR set of statements  according to given  condition.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339640" y="1553760"/>
              <a:ext cx="6742080" cy="2411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0280" y="1544400"/>
                <a:ext cx="6760800" cy="243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Decision Making Structure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Examples: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Display a message “Congratulation, you can take participant in this program”, if person age is 18 or greater than 18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Display message ”Welcome” if day is Friday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Display message, “you are eligible for the admission of MCS”, if your marks greater than 1000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Show a message “It is even number” if user input a number that divisible by 2.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437920" y="2304000"/>
              <a:ext cx="8063640" cy="3831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8560" y="2294640"/>
                <a:ext cx="8082360" cy="384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36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Different Python Decision Making Structure</a:t>
            </a:r>
            <a:endParaRPr lang="en-US" sz="3600" b="1" dirty="0" smtClean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There are different decision making structure used in Python: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Following types of decision making structure, work with given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if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if...else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Nest if statement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if </a:t>
            </a:r>
            <a:r>
              <a:rPr lang="en-US" b="1" dirty="0" err="1" smtClean="0">
                <a:solidFill>
                  <a:srgbClr val="002060"/>
                </a:solidFill>
              </a:rPr>
              <a:t>elif</a:t>
            </a:r>
            <a:r>
              <a:rPr lang="en-US" b="1" dirty="0" smtClean="0">
                <a:solidFill>
                  <a:srgbClr val="002060"/>
                </a:solidFill>
              </a:rPr>
              <a:t> else statement.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482640" y="1500120"/>
              <a:ext cx="3616920" cy="2634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3280" y="1490760"/>
                <a:ext cx="3635640" cy="265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if Statement in Python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2"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if statement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It take a condition, if condition is true, then it execute a statement or set of statement.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if condition is false, no thing to display.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Syntax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if (expression/condition):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	Statement or set of statement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Example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marks =60;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if  (marks &gt; 70):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	print("Qualified for admission")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85880" y="1062720"/>
              <a:ext cx="8635320" cy="5036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6520" y="1053360"/>
                <a:ext cx="8654040" cy="505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1 Related to if Statement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Bodoni MT" panose="02070603080606020203" pitchFamily="18" charset="0"/>
              </a:rPr>
              <a:t>1) Write a Python Program To Get a Number From User and Display Message “Number is even”, if number is even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35720" y="1973520"/>
              <a:ext cx="5483160" cy="563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6360" y="1964160"/>
                <a:ext cx="5501880" cy="58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Related to if Statement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Bodoni MT" panose="02070603080606020203" pitchFamily="18" charset="0"/>
              </a:rPr>
              <a:t>2) Write a Python Program To Get a Number From User and Display Message “Number is Odd”, if number is Odd.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276920" y="1410840"/>
              <a:ext cx="8287200" cy="1804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7560" y="1401480"/>
                <a:ext cx="8305920" cy="18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29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251881" y="1660975"/>
            <a:ext cx="7874758" cy="26380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If-else </a:t>
            </a:r>
            <a:r>
              <a:rPr lang="en-US" sz="3600"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  <a:r>
              <a:rPr lang="en-US" sz="3600" b="1" dirty="0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tatement</a:t>
            </a:r>
          </a:p>
          <a:p>
            <a:pPr algn="ctr">
              <a:lnSpc>
                <a:spcPct val="150000"/>
              </a:lnSpc>
            </a:pPr>
            <a:r>
              <a:rPr lang="en-US" sz="36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 </a:t>
            </a:r>
          </a:p>
          <a:p>
            <a:pPr algn="ctr">
              <a:lnSpc>
                <a:spcPct val="150000"/>
              </a:lnSpc>
            </a:pPr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Problems and Solution</a:t>
            </a:r>
            <a:endParaRPr lang="en-US" sz="36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6647</TotalTime>
  <Words>302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Aharoni</vt:lpstr>
      <vt:lpstr>Algerian</vt:lpstr>
      <vt:lpstr>Arial</vt:lpstr>
      <vt:lpstr>Bodoni MT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518</cp:revision>
  <dcterms:created xsi:type="dcterms:W3CDTF">2021-11-08T00:20:31Z</dcterms:created>
  <dcterms:modified xsi:type="dcterms:W3CDTF">2022-08-02T11:26:13Z</dcterms:modified>
</cp:coreProperties>
</file>