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3" r:id="rId5"/>
    <p:sldId id="262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12:52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26814 9029 0,'0'25'62,"0"0"-46,0 74-1,0-25 1,0-49 0,0 0-16,25 0 15,-1-25 48,1 0-48,50 0 1,-1 0 0,25-75-16,1 50 15,-51-24 1,50-1 0,-24-24-1,-26 74 1,-49-25-1,25 25 1,0 0 0,0 0-1</inkml:trace>
  <inkml:trace contextRef="#ctx0" brushRef="#br0" timeOffset="1373.9175">27384 11931 0,'0'25'125,"0"0"-110,0 24 1,0-24 0,0 0-1,0 0-15,25-25 125,0 0-109,0 0 0,24 0-1,-24-25 1,0 25-1,25-25-15,-26 0 16,26-24 0,24 24-1,-49 25 1,0-25 0,0 0-1,0 0 16,-1 25-31,1-24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22:56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13246 8632 0,'0'0'0,"49"0"187,-24 0-171,25 0 0,-25 0-1,24 0 1,-24 0 15,25 0-15,-1 0-1,-24 0-15,0 0 16,24 0 0,-24 0-1,0 0 1,0 0-1,-25-25 1,49 25 0,-24 0-16,-25-25 15,25 25 17,0 0 14,-25-24-30,25 24 0,-1-25-1,1 0-15,25-25 16,-25 26 0,-1-1-1,1-25 1,0 25 15,-25 1 16,0-1-16,0 0 0,0 0 1,0 0-17,0 1 1,0-1 15,-25 0 0,0 0-15,25 0 15,-24 25-15,24-24-16,-25-1 31,25 0-15,-25 25-1,25-25 1,-25 25 0,25-25-16,0 0 15,-25 25 1,25-24 0,-24 24-1,-1-25 1,0 25 15,0-25 16,0 0-31,1 25-1,-1 0 16,0 0 16,25-25-31,-25 25 0,0 0 15,1 0-16,-1 0 1,-25-24 15,1 24 1,24-25-17,0 25 1,0-25-1,0 25 1,1 0 15,-1 0-15,0 0-16,0-25 31,-24 25 313,24 0-313,0 0-15,25 25 15,-25-25 0,0 25 1,0 0-32,1 24 15,-26-49 1,50 25-1,-25 0 17,25 0-17,-25-1 1,25 1 15,0 0-15,-24 0-1,24 25 1,-25-1 0,25-24-1,0 0-15,-25 0 16,25-1 0,0 26-1,0-25 16,0 0-15,0-1 0,0 1-1,0 0 17,0 0-17,0 0 1,0-1 15,0 1 0,25-25-31,-25 25 16,0 0 0,0 0 15,25-25-16,-25 24 17,24-24-17,-24 25 1,25-25 0,0 0 15,-25 25 0,25-25-15,0 0 15,-1 0 0,1 0-15,0 0 46,0 0-46,0 0 15,0 0-15,-1 0 62,1 0 47</inkml:trace>
  <inkml:trace contextRef="#ctx0" brushRef="#br0" timeOffset="6986.6719">15503 8334 0,'0'-24'46,"-25"24"-14,50 24 77,0 1-93,24 0-1,-24 0-15,0 0 16,0-25 15,0 24 0,-1-24-15,1 25 0,0 0-1,25-25 1,24 25-16,0 0 16,-49-1-1,25-24 1,-1 0-1,-24 25 1,0 0 0,25-25-1,-1 25 1,1 24-16,-1-24 16,1 0-1,-25-25 1,0 25-1,-25 0 1,25-25 0,24 0-1,-49 24-15,50-24 16,-50 25 0,25-25-1,-1 25 1,26-25 15,-50 25-15,25-25 15,0 0 16,-1 25-32,1-25 79</inkml:trace>
  <inkml:trace contextRef="#ctx0" brushRef="#br0" timeOffset="9961.6608">16743 8682 0,'0'24'234,"0"1"-234,0 0 47,0 0 16,25 0-48,-25-1 32,0 1-16,25-25 1,-25 25-17,0-50 266,0 0-249,0 1 15,0-1-1,0 0 17,0 0-16,25 25 0,-1 0 0,-24-25-16,25 25 31,0 0-15,0 0-31,0 0 15,-1 0 16,1 0 78,-25 25-125,0 0 16,0 0 30,25-25-14,-25 25-17,25-25 142,0 0 155</inkml:trace>
  <inkml:trace contextRef="#ctx0" brushRef="#br0" timeOffset="19543.0669">17537 8260 0,'-25'-25'47,"0"0"-32,0 25 1,-24-24 0,-1-1-1,-74-25 1,-25 1 0,1 24-1,-51-25-15,-24 0 16,0 26-1,49-1 1,-74 0 0,0 25-1,99-25 1,0 25 0,50 0-16,0 0 15,24 0 1,1 0-1,-25 0 1,-25 50 0,49-25-1,26-1 1,-1 1 0,1 0-16,24-25 15,0 25 1,0 0-1,25 0 1,0 24 62,0-24-62,0 25-1,0-1 1,25 1 0,0-1-1,0 26 1,-1-50 0,51 74-16,24 0 15,-49-49 1,-1 49-1,50-50 1,-49 26 0,24-26-1,-24-24 1,-25 50 0,49-50-1,-49 24-15,0-24 16,24 0-1,-24 0 1,50-1 0,-1 1-1,50 0 1,-25-25 0,50 25-16,-74-25 15,-1 25 1,0-25-1,-24 0 1,74 0 0,-25 0-1,1 0 1,-1 0 0,-25 0-16,1 0 15,-26 0 1,50 0-1,-49 0 1,24 0 0,-49 0-1,0 0 32,25-25-31,-26-25-1,51 1 1,-50-26 0,-1 26-1,1 24 17,-25 0-17,25 0 1,0-25-1,-25 1 1,25 24 0,-25 0-1,0 0 17,0-24-17,0 24 16,0 0-15,0 0 0,0-24-1,0-1 1,24 1-16,-24 24 16,0 0-1,0 0 1,0 0-1,0 1 17,25-1-1,-25 0-15,0 0 15,0 0 16,0 1-16,0-1 94</inkml:trace>
  <inkml:trace contextRef="#ctx0" brushRef="#br0" timeOffset="27931.6764">6772 11361 0,'0'24'219,"0"1"-204,0 0 17,24-25 61,1 0-77,0 0 0,25 0 15,-1-50-16,26 1 1,173-50 0,-50 24-1,-49 25 1,-50 1-16,-24 24 16,-26-25-1,-24 50 1,25-24-1,-26-1 1,1 25 31</inkml:trace>
  <inkml:trace contextRef="#ctx0" brushRef="#br0" timeOffset="29167.5015">4762 12750 0,'50'0'110,"25"0"-95,24 0 1,99 0 0,-24 0-1,99 0 1,-100 0 0,-73 0-16,-26 0 15,-24 24 1,-1-24-1,-24 0 1,0 0 0,0 0-1,-1 0 1</inkml:trace>
  <inkml:trace contextRef="#ctx0" brushRef="#br0" timeOffset="54813.6493">21158 11683 0,'25'0'203,"0"0"-188,25 0 1,-1 0 0,-24 0-1,25 0 1,-26 0-16,1 0 15,0 0 1,25 0 0,-26 0-1,26 0 1,0 0 0,-1 0-1,-24 0 1,0 0-16,0 0 31,0 0 0,-1 0-15,1 0 0,0 0-1,0 0 1,0 0-1,-1 0 17,1 0 15,0 0 15,0 0 235,0 0-266,-1 0 16,1 0-16,25 0-15,-25 0 0,-1 0-1,1 0 1,0 0-1,0 0 1,0 0 0,-1 0-1,1 0 1,0 0 0,0 0-1,0 0 1,-1 0-1,1 0-15,0 0 32,0 0-1,-25 25 172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15:04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7392 5953 0,'0'-25'47,"49"25"31,26 0-63,-1 0-15,25 0 16,-24 0 0,-1 0-1,-24 0 1,-1 0-1,26 0 1,24 0-16,-24 0 16,-1 0-1,-49 0 1,0 0 0,-1 0-1,1 0 1,25 0-1,24 0 17,-24 0-17,-1 0 1,1 0 0,0 0-1,-26 0 1,26 0-16,0 25 15,-1-25 1,26 0 0,-1 0-1,-49 0 1,0 0 0,0 0-1,-1 0 1,1 0-1,0 0 235,25 0-234,-26 0 0,26 25-1,24-25 1,-49 0 0,0 0-1,0 0 1,0 0-1,-1 0 17,1 0-17,0 0 1,0 0 15,0 0-15,-1 0-16,1 0 31</inkml:trace>
  <inkml:trace contextRef="#ctx0" brushRef="#br0" timeOffset="13666.1402">10542 7789 0,'99'0'110,"100"0"-95,-1 0 1,50 0-1,-99 0 1,0 0 0,49 0-1,-24 0-15,49 0 16,-24 0 0,24 0-1,-50 0 1,-24 0-1,-99 0 1,-1 0-16,-24 0 16,0 0-1,0 0 1,0 0 0,-1 0-1</inkml:trace>
  <inkml:trace contextRef="#ctx0" brushRef="#br0" timeOffset="16179.8199">20886 6524 0,'0'24'62,"0"26"-46,0 0 0,0-26-1,0 1 1,0 0 0,24-25 30,51 0-30,-1 0 0,50-25-16,25-74 15,0-25 1,49-50 0,224-198-1,-199 174 1,-124 99-1,-49 74-15,-50-25 16,25 50 0</inkml:trace>
  <inkml:trace contextRef="#ctx0" brushRef="#br0" timeOffset="21959.6883">3919 11112 0,'25'0'203,"0"0"-187,0 0 15,-1 0 0,1 0-15,0 0-1</inkml:trace>
  <inkml:trace contextRef="#ctx0" brushRef="#br0" timeOffset="27556.4234">2679 12874 0,'0'0'0,"-25"0"47,75 0 125,-1 0-157,1-25 1,0 25 0,-26 0-1,1 0 16,0 0 1,0 0 30</inkml:trace>
  <inkml:trace contextRef="#ctx0" brushRef="#br0" timeOffset="33903.6698">2704 14660 0,'49'0'203,"-24"0"-187,0 0-1,0 0 1,0 0 15,-1 0 1,1 0-1,0 0 156,-25 24 79</inkml:trace>
  <inkml:trace contextRef="#ctx0" brushRef="#br0" timeOffset="58148.0267">2654 12824 0,'25'0'218,"0"0"-202,0 0 0,-1 0-1,1 0 1,0 0 15,0 0-15,0 0 77,-1 0 1,1 0-31,0 0-1,0 0 94</inkml:trace>
  <inkml:trace contextRef="#ctx0" brushRef="#br0" timeOffset="79611.3812">3001 11931 0,'-24'0'31,"24"25"47,0 0-62,0-1-1,0 1 17,0 0-1,24-25-16,-24 25 17,25-25 30,0 0-46,49 0-1,1-50-15,24 25 16,-49-24 0,-26 49-1,1 0 1,-25-25 0,25 25-1,-25-25 1,25 25 15</inkml:trace>
  <inkml:trace contextRef="#ctx0" brushRef="#br0" timeOffset="81075.3593">3101 13667 0,'0'25'125,"0"25"-110,0-25 1,0-1-1,0 1 1,0 0 0,24-25-1,1 0 1,0 0 15,0 0 0,49-25-15,-49-24 0,25-1-1,-26 0-15,26 50 16,-50-24 0,25 24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16:40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3373 4638 0,'0'25'141,"0"0"-125,0 0 15,25-25 31,0 0 1,0-25-47,49-25-1,25-24 1,26 0-1,-51-1 1,25 26 0,-74 24-16,25 0 15,-26 25 17,-24-25-17,25 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14:00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14635 6201 0,'0'50'157,"0"-25"-126,0 24-15,0-24-1,0 25 1,25-26-1,-25 1 1,24-25 109,1 0-78,0 0-31,0 0 46,-25-25-46,25 1-16,74-1 15,-25-25 1,75 1 0,-50-26-1,25 50 1,-24-24-16,-26 24 15,0 0 1,-49 0 0,0 25-1,25-24 1,-1 24 0,-24-25 15,0 25-16,0-25 1,-1 25 15,1 0 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347036"/>
            <a:ext cx="3025361" cy="30438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 </a:t>
            </a:r>
            <a:endParaRPr lang="en-US" sz="2800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07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653040" y="3250440"/>
              <a:ext cx="393120" cy="1107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3680" y="3241080"/>
                <a:ext cx="41184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&amp; Reserved Words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 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07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Escape </a:t>
            </a: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These are The Special Characters That Used For Specific Tasks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Example If You Want A New Line You Have To Used Escape Sequence \n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rint(“Hello \n World”)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Hello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World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Without Escape Sequence </a:t>
            </a: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rint(“Hello World”)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Result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Hello World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14320" y="2777040"/>
              <a:ext cx="6385320" cy="182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60" y="2767680"/>
                <a:ext cx="640404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</a:t>
            </a: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List </a:t>
            </a:r>
            <a:endParaRPr lang="en-US" sz="3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\'	Single Quote Will Display 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\”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Double </a:t>
            </a:r>
            <a:r>
              <a:rPr lang="en-US" dirty="0">
                <a:solidFill>
                  <a:srgbClr val="002060"/>
                </a:solidFill>
              </a:rPr>
              <a:t>Quote Will Display 	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\\	Backslash Will Display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\\\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Two Backslash </a:t>
            </a:r>
            <a:r>
              <a:rPr lang="en-US" dirty="0">
                <a:solidFill>
                  <a:srgbClr val="002060"/>
                </a:solidFill>
              </a:rPr>
              <a:t>Will Display 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\n	Used For New Line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\t	To Get Tab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\t\t</a:t>
            </a:r>
            <a:r>
              <a:rPr lang="en-US" dirty="0">
                <a:solidFill>
                  <a:srgbClr val="002060"/>
                </a:solidFill>
              </a:rPr>
              <a:t>	To </a:t>
            </a:r>
            <a:r>
              <a:rPr lang="en-US" dirty="0" smtClean="0">
                <a:solidFill>
                  <a:srgbClr val="002060"/>
                </a:solidFill>
              </a:rPr>
              <a:t>Two Get Tab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\b	To Use Of Backspace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\b\b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Two time use Of </a:t>
            </a:r>
            <a:r>
              <a:rPr lang="en-US" dirty="0">
                <a:solidFill>
                  <a:srgbClr val="002060"/>
                </a:solidFill>
              </a:rPr>
              <a:t>Backspace	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Reserved </a:t>
            </a: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Word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These Are The </a:t>
            </a:r>
            <a:r>
              <a:rPr lang="en-US" b="1" dirty="0" smtClean="0">
                <a:solidFill>
                  <a:srgbClr val="002060"/>
                </a:solidFill>
              </a:rPr>
              <a:t>Special Word </a:t>
            </a:r>
            <a:r>
              <a:rPr lang="en-US" dirty="0" smtClean="0">
                <a:solidFill>
                  <a:srgbClr val="002060"/>
                </a:solidFill>
              </a:rPr>
              <a:t>In Any Programming Language Which Have A Special Meaning.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In Python, There Are A List Of Keyword That Used As </a:t>
            </a:r>
            <a:r>
              <a:rPr lang="en-US" b="1" dirty="0" smtClean="0">
                <a:solidFill>
                  <a:srgbClr val="002060"/>
                </a:solidFill>
              </a:rPr>
              <a:t>Reserved Words </a:t>
            </a:r>
            <a:r>
              <a:rPr lang="en-US" dirty="0" smtClean="0">
                <a:solidFill>
                  <a:srgbClr val="002060"/>
                </a:solidFill>
              </a:rPr>
              <a:t>In The Python.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That Have A Special Meaning.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Like ‘if’ That Used To Make Condition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‘for’ Used To Run A For Loop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‘range’ Used To Generate Sequence Of Number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‘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 err="1" smtClean="0">
                <a:solidFill>
                  <a:srgbClr val="002060"/>
                </a:solidFill>
              </a:rPr>
              <a:t>nt</a:t>
            </a:r>
            <a:r>
              <a:rPr lang="en-US" dirty="0" smtClean="0">
                <a:solidFill>
                  <a:srgbClr val="002060"/>
                </a:solidFill>
              </a:rPr>
              <a:t>’ Show The Integer Type Of Number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And More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5440" y="2000160"/>
              <a:ext cx="7144200" cy="3286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990800"/>
                <a:ext cx="716292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0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</a:t>
            </a: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Word List </a:t>
            </a:r>
            <a:endParaRPr lang="en-US" sz="3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False	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if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raise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None	</a:t>
            </a:r>
            <a:r>
              <a:rPr lang="en-US" dirty="0" smtClean="0">
                <a:solidFill>
                  <a:srgbClr val="002060"/>
                </a:solidFill>
              </a:rPr>
              <a:t>		del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Import		</a:t>
            </a:r>
            <a:r>
              <a:rPr lang="en-US" dirty="0">
                <a:solidFill>
                  <a:srgbClr val="002060"/>
                </a:solidFill>
              </a:rPr>
              <a:t>	return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True	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elif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in		</a:t>
            </a:r>
            <a:r>
              <a:rPr lang="en-US" dirty="0">
                <a:solidFill>
                  <a:srgbClr val="002060"/>
                </a:solidFill>
              </a:rPr>
              <a:t>	try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and	</a:t>
            </a:r>
            <a:r>
              <a:rPr lang="en-US" dirty="0" smtClean="0">
                <a:solidFill>
                  <a:srgbClr val="002060"/>
                </a:solidFill>
              </a:rPr>
              <a:t>		else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is		</a:t>
            </a:r>
            <a:r>
              <a:rPr lang="en-US" dirty="0">
                <a:solidFill>
                  <a:srgbClr val="002060"/>
                </a:solidFill>
              </a:rPr>
              <a:t>	while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as	</a:t>
            </a:r>
            <a:r>
              <a:rPr lang="en-US" dirty="0" smtClean="0">
                <a:solidFill>
                  <a:srgbClr val="002060"/>
                </a:solidFill>
              </a:rPr>
              <a:t>		except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lambda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with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assert	</a:t>
            </a:r>
            <a:r>
              <a:rPr lang="en-US" dirty="0" smtClean="0">
                <a:solidFill>
                  <a:srgbClr val="002060"/>
                </a:solidFill>
              </a:rPr>
              <a:t>		finally		</a:t>
            </a:r>
            <a:r>
              <a:rPr lang="en-US" dirty="0">
                <a:solidFill>
                  <a:srgbClr val="002060"/>
                </a:solidFill>
              </a:rPr>
              <a:t>	nonlocal	</a:t>
            </a:r>
            <a:r>
              <a:rPr lang="en-US" dirty="0" smtClean="0">
                <a:solidFill>
                  <a:srgbClr val="002060"/>
                </a:solidFill>
              </a:rPr>
              <a:t>	yield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Break		</a:t>
            </a:r>
            <a:r>
              <a:rPr lang="en-US" dirty="0">
                <a:solidFill>
                  <a:srgbClr val="002060"/>
                </a:solidFill>
              </a:rPr>
              <a:t>	for	</a:t>
            </a:r>
            <a:r>
              <a:rPr lang="en-US" dirty="0" smtClean="0">
                <a:solidFill>
                  <a:srgbClr val="002060"/>
                </a:solidFill>
              </a:rPr>
              <a:t>		not			global</a:t>
            </a:r>
            <a:r>
              <a:rPr lang="en-US" dirty="0">
                <a:solidFill>
                  <a:srgbClr val="002060"/>
                </a:solidFill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Class		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from		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or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			pass </a:t>
            </a:r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continue	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14280" y="1544760"/>
              <a:ext cx="241560" cy="15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1535400"/>
                <a:ext cx="26028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9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08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265355" y="1592736"/>
            <a:ext cx="3483976" cy="25152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Types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in 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Python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268600" y="2152080"/>
              <a:ext cx="437760" cy="169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240" y="2142720"/>
                <a:ext cx="45648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7392</TotalTime>
  <Words>165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462</cp:revision>
  <dcterms:created xsi:type="dcterms:W3CDTF">2021-11-08T00:20:31Z</dcterms:created>
  <dcterms:modified xsi:type="dcterms:W3CDTF">2022-08-02T11:31:05Z</dcterms:modified>
</cp:coreProperties>
</file>