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60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0T04:05:59.2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5308 6003 0,'0'25'218,"0"-1"-186,0 1 30,0 0-46,0 0 15,0 0 16,0-1 31,25-24-47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878826" y="2448833"/>
            <a:ext cx="3963535" cy="28339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Downloading</a:t>
            </a:r>
          </a:p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&amp;</a:t>
            </a:r>
          </a:p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Installation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02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47223" y="331471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Downloading &amp; Installation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Difference Between Pyton2 And Python3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Whether Python Is Installed Or Not In Your System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Download And Installation Of Python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Next Day Topic ?</a:t>
            </a: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02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4686" y="222289"/>
            <a:ext cx="11805313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Difference Between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Python2 &amp; Python3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2">
            <a:normAutofit lnSpcReduction="1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Python2 Released in </a:t>
            </a:r>
            <a:r>
              <a:rPr lang="en-US" dirty="0">
                <a:solidFill>
                  <a:srgbClr val="002060"/>
                </a:solidFill>
              </a:rPr>
              <a:t>2002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Python3 Released in 2008  </a:t>
            </a:r>
            <a:r>
              <a:rPr lang="en-US" dirty="0">
                <a:solidFill>
                  <a:srgbClr val="002060"/>
                </a:solidFill>
              </a:rPr>
              <a:t>(latest 3.10.1)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In Python2 print </a:t>
            </a:r>
            <a:r>
              <a:rPr lang="en-US" dirty="0">
                <a:solidFill>
                  <a:srgbClr val="002060"/>
                </a:solidFill>
              </a:rPr>
              <a:t>"hello world"</a:t>
            </a:r>
          </a:p>
          <a:p>
            <a:r>
              <a:rPr lang="en-US" dirty="0">
                <a:solidFill>
                  <a:srgbClr val="002060"/>
                </a:solidFill>
              </a:rPr>
              <a:t>In </a:t>
            </a:r>
            <a:r>
              <a:rPr lang="en-US" dirty="0" smtClean="0">
                <a:solidFill>
                  <a:srgbClr val="002060"/>
                </a:solidFill>
              </a:rPr>
              <a:t>Python3 print</a:t>
            </a:r>
            <a:r>
              <a:rPr lang="en-US" dirty="0">
                <a:solidFill>
                  <a:srgbClr val="002060"/>
                </a:solidFill>
              </a:rPr>
              <a:t>("hello world")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In Python2 </a:t>
            </a:r>
            <a:r>
              <a:rPr lang="en-US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a = 5/2 -&gt;2</a:t>
            </a:r>
          </a:p>
          <a:p>
            <a:r>
              <a:rPr lang="en-US" dirty="0">
                <a:solidFill>
                  <a:srgbClr val="002060"/>
                </a:solidFill>
              </a:rPr>
              <a:t>In </a:t>
            </a:r>
            <a:r>
              <a:rPr lang="en-US" dirty="0" smtClean="0">
                <a:solidFill>
                  <a:srgbClr val="002060"/>
                </a:solidFill>
              </a:rPr>
              <a:t>Python3 </a:t>
            </a:r>
            <a:r>
              <a:rPr lang="en-US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a = 5/2 -&gt;2.5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Python2  is the old </a:t>
            </a:r>
            <a:r>
              <a:rPr lang="en-US" dirty="0">
                <a:solidFill>
                  <a:srgbClr val="002060"/>
                </a:solidFill>
              </a:rPr>
              <a:t>version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Python3 is the new </a:t>
            </a:r>
            <a:r>
              <a:rPr lang="en-US" dirty="0">
                <a:solidFill>
                  <a:srgbClr val="002060"/>
                </a:solidFill>
              </a:rPr>
              <a:t>version 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In </a:t>
            </a:r>
            <a:r>
              <a:rPr lang="en-US" dirty="0" smtClean="0">
                <a:solidFill>
                  <a:srgbClr val="002060"/>
                </a:solidFill>
              </a:rPr>
              <a:t>Python2, </a:t>
            </a:r>
            <a:r>
              <a:rPr lang="en-US" dirty="0" err="1" smtClean="0">
                <a:solidFill>
                  <a:srgbClr val="002060"/>
                </a:solidFill>
              </a:rPr>
              <a:t>raw_input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  <a:p>
            <a:r>
              <a:rPr lang="en-US" dirty="0">
                <a:solidFill>
                  <a:srgbClr val="002060"/>
                </a:solidFill>
              </a:rPr>
              <a:t>In </a:t>
            </a:r>
            <a:r>
              <a:rPr lang="en-US" dirty="0" smtClean="0">
                <a:solidFill>
                  <a:srgbClr val="002060"/>
                </a:solidFill>
              </a:rPr>
              <a:t>Python3, </a:t>
            </a:r>
            <a:r>
              <a:rPr lang="en-US" dirty="0">
                <a:solidFill>
                  <a:srgbClr val="002060"/>
                </a:solidFill>
              </a:rPr>
              <a:t>input</a:t>
            </a:r>
            <a:r>
              <a:rPr lang="en-US" dirty="0" smtClean="0">
                <a:solidFill>
                  <a:srgbClr val="002060"/>
                </a:solidFill>
              </a:rPr>
              <a:t>()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In </a:t>
            </a:r>
            <a:r>
              <a:rPr lang="en-US" dirty="0" smtClean="0">
                <a:solidFill>
                  <a:srgbClr val="002060"/>
                </a:solidFill>
              </a:rPr>
              <a:t>Python2,</a:t>
            </a:r>
            <a:r>
              <a:rPr lang="en-US" dirty="0">
                <a:solidFill>
                  <a:srgbClr val="002060"/>
                </a:solidFill>
              </a:rPr>
              <a:t> ASCI</a:t>
            </a:r>
            <a:r>
              <a:rPr lang="en-US" dirty="0" smtClean="0">
                <a:solidFill>
                  <a:srgbClr val="002060"/>
                </a:solidFill>
              </a:rPr>
              <a:t> used to store string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In </a:t>
            </a:r>
            <a:r>
              <a:rPr lang="en-US" dirty="0" smtClean="0">
                <a:solidFill>
                  <a:srgbClr val="002060"/>
                </a:solidFill>
              </a:rPr>
              <a:t>Python3, UNICODE </a:t>
            </a:r>
            <a:r>
              <a:rPr lang="en-US" dirty="0">
                <a:solidFill>
                  <a:srgbClr val="002060"/>
                </a:solidFill>
              </a:rPr>
              <a:t>used to store string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In </a:t>
            </a:r>
            <a:r>
              <a:rPr lang="en-US" dirty="0" smtClean="0">
                <a:solidFill>
                  <a:srgbClr val="002060"/>
                </a:solidFill>
              </a:rPr>
              <a:t>Python2, Integer </a:t>
            </a:r>
            <a:r>
              <a:rPr lang="en-US" dirty="0">
                <a:solidFill>
                  <a:srgbClr val="002060"/>
                </a:solidFill>
              </a:rPr>
              <a:t>size </a:t>
            </a:r>
            <a:r>
              <a:rPr lang="en-US" dirty="0" err="1">
                <a:solidFill>
                  <a:srgbClr val="002060"/>
                </a:solidFill>
              </a:rPr>
              <a:t>upto</a:t>
            </a:r>
            <a:r>
              <a:rPr lang="en-US" dirty="0">
                <a:solidFill>
                  <a:srgbClr val="002060"/>
                </a:solidFill>
              </a:rPr>
              <a:t> 32bit</a:t>
            </a:r>
          </a:p>
          <a:p>
            <a:r>
              <a:rPr lang="en-US" dirty="0">
                <a:solidFill>
                  <a:srgbClr val="002060"/>
                </a:solidFill>
              </a:rPr>
              <a:t>In </a:t>
            </a:r>
            <a:r>
              <a:rPr lang="en-US" dirty="0" smtClean="0">
                <a:solidFill>
                  <a:srgbClr val="002060"/>
                </a:solidFill>
              </a:rPr>
              <a:t>Python3, </a:t>
            </a:r>
            <a:r>
              <a:rPr lang="en-US" dirty="0">
                <a:solidFill>
                  <a:srgbClr val="002060"/>
                </a:solidFill>
              </a:rPr>
              <a:t>unlimited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In </a:t>
            </a:r>
            <a:r>
              <a:rPr lang="en-US" dirty="0" smtClean="0">
                <a:solidFill>
                  <a:srgbClr val="002060"/>
                </a:solidFill>
              </a:rPr>
              <a:t>Python2, </a:t>
            </a:r>
            <a:r>
              <a:rPr lang="en-US" dirty="0" err="1" smtClean="0">
                <a:solidFill>
                  <a:srgbClr val="002060"/>
                </a:solidFill>
              </a:rPr>
              <a:t>xrange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method</a:t>
            </a:r>
          </a:p>
          <a:p>
            <a:r>
              <a:rPr lang="en-US" dirty="0">
                <a:solidFill>
                  <a:srgbClr val="002060"/>
                </a:solidFill>
              </a:rPr>
              <a:t>In </a:t>
            </a:r>
            <a:r>
              <a:rPr lang="en-US" dirty="0" smtClean="0">
                <a:solidFill>
                  <a:srgbClr val="002060"/>
                </a:solidFill>
              </a:rPr>
              <a:t>Python3, </a:t>
            </a:r>
            <a:r>
              <a:rPr lang="en-US" dirty="0">
                <a:solidFill>
                  <a:srgbClr val="002060"/>
                </a:solidFill>
              </a:rPr>
              <a:t>range method</a:t>
            </a: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2137" y="126755"/>
            <a:ext cx="11600597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 Installed Or Not In Your System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 smtClean="0">
                <a:solidFill>
                  <a:srgbClr val="002060"/>
                </a:solidFill>
              </a:rPr>
              <a:t>Open Command Prompt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>
                <a:solidFill>
                  <a:srgbClr val="002060"/>
                </a:solidFill>
              </a:rPr>
              <a:t>Type python’ And Press Enter, You Will Get Python Related Information If Installed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>
                <a:solidFill>
                  <a:srgbClr val="002060"/>
                </a:solidFill>
              </a:rPr>
              <a:t>Lets Start To Check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910880" y="2161080"/>
              <a:ext cx="9360" cy="62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1520" y="2151720"/>
                <a:ext cx="28080" cy="8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727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21193" y="413358"/>
            <a:ext cx="1037229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Download And Installation Of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 smtClean="0">
                <a:solidFill>
                  <a:srgbClr val="002060"/>
                </a:solidFill>
              </a:rPr>
              <a:t>To download python, visit python.org  its official website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>
                <a:solidFill>
                  <a:srgbClr val="002060"/>
                </a:solidFill>
              </a:rPr>
              <a:t>Then install python to work </a:t>
            </a:r>
          </a:p>
        </p:txBody>
      </p:sp>
    </p:spTree>
    <p:extLst>
      <p:ext uri="{BB962C8B-B14F-4D97-AF65-F5344CB8AC3E}">
        <p14:creationId xmlns:p14="http://schemas.microsoft.com/office/powerpoint/2010/main" val="132054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698533" y="2084056"/>
            <a:ext cx="8617620" cy="1000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44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Hello World Program In Python</a:t>
            </a:r>
            <a:endParaRPr lang="en-US" sz="44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5343</TotalTime>
  <Words>195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Aharoni</vt:lpstr>
      <vt:lpstr>Algerian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342</cp:revision>
  <dcterms:created xsi:type="dcterms:W3CDTF">2021-11-08T00:20:31Z</dcterms:created>
  <dcterms:modified xsi:type="dcterms:W3CDTF">2022-08-02T11:29:58Z</dcterms:modified>
</cp:coreProperties>
</file>