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6" r:id="rId7"/>
    <p:sldId id="263" r:id="rId8"/>
    <p:sldId id="267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15T16:41:46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14188 5135 0,'0'-25'31,"0"0"16,124 25-31,149-50-1,99-24 1,248 49 0,-74-24-1,-124 49-15,74 49 16,-248 50 0,-99-24-1,-75 24 1,-49-74-1,0-25 189,74 0-204,149 74 15,0 75 1,-99 124-1,0 545 1,-100 199 0,-49-198-1,50-124 1,-50 173-16,0-248 16,0-149-1,0 596 1,0-596-1,0-124 1,0 100 0,0 222-1,0-197 1,0-274-16,25-74 16,-25-99-1,-25 0 220,-25 24-235,-99 1 15,-99 0 1,-24-1-1,-76-49 1,-49 0 0,-99 0-1,124-25-15,124-49 16,75 0 0,-1 24-1,124 50 1,26 0-1,-1 0 1,0 0 203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6T23:32:28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15825 4465 0,'0'25'78,"0"-1"-78,0 1 31,0 0-15,0 0-1,25 0 17,-25-1-17,50-24 126,49-49-125,50-26-1,-25 1 1,25 0-16,-25-1 15,-25-24 1,0 25 0,0 49-1,-49 0 1,-50 0 0,25 25-16</inkml:trace>
  <inkml:trace contextRef="#ctx0" brushRef="#br0" timeOffset="27915.3808">12502 8334 0,'24'0'125,"1"0"-109,0 0 15,0 0-31,0 0 16,-1 0-1,1 0 1,0 0 0,25 0 15,-1 0-31,-24 0 31,0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6T23:36:25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8979 8111 0,'25'0'125,"25"0"-125,-1 0 16,26 0-1,-26 0 1,26 0 0,-26 0-1,1 0 1,24 0-1,26 0-15,24 0 16,24 0 0,-73 0-1,-26 0 1,-24 0 15,0 0-31,0 0 31,0 0 1,0 0-1,-1 0-31,1 0 47</inkml:trace>
  <inkml:trace contextRef="#ctx0" brushRef="#br0" timeOffset="2225.6915">13717 8161 0,'0'-25'31,"50"0"32,49 25-48,0-25-15,0 25 16,-24 0 0,-1 0-1,-49 0 1,0 0-1,49 0 1,-24 0 0,-1 0-1,26 0 1,-26 0-16,26 0 16,-26 0-1,26 0 1,-26 0-1,1 0 1,-25 0 0,24 0-1,1 0 1,24 0 0,125 0-16,-75 0 15,0 0 1,-74-24-1,-1 24 1,-24 0 0,49 0-1,26 0 1,48 0 0,1 0-1,0 0 1,-25 0-16,25 0 15,0 0 1,-50 0 0,0 0-1,-49 0 1,-1 0 0,-24 0-1,25 0-15,-1 0 16,1 0-1,-25 0 1,0 0 0,24 0-1,26 24 1,-1-24-16,25 25 16,-49-25-1,0 0 1,-26 0-1,1 0 1,0 0 0,25 0 31,-26 25-16,1-25-16</inkml:trace>
  <inkml:trace contextRef="#ctx0" brushRef="#br0" timeOffset="34645.8935">10567 9153 0,'25'0'94,"-1"0"-79,26 0 1,24 0 0,26 25-1,-1-25 1,0 0 0,-25 0-1,1 0 1,-1 0-16,50 0 15,-49 0 1,24 0 0,-25 0-1,1 0 1,24 0 0,0-25-1,124 0 1,-74 0-1,-49 25 1,-26-24-16,-24 24 16,-1 0-1,1 0 1,-25 0 0,-1 0-1,51 0 1,-26-25-1,1 25 1,-25 0 0,0 0-16,-1 0 62</inkml:trace>
  <inkml:trace contextRef="#ctx0" brushRef="#br0" timeOffset="49272.3667">7565 11757 0,'0'25'203,"0"0"-172,0 0 0,0 0-15,25-25 31,0 0 31,25 0-78,-26 0 16,51 0-1,-26-25 1,51 0 0,-1-25-1,-25 26 1,-24-1-1,0 0-15,74-49 16,0 24 0,0-24-1,-50 49 1,50-50 0,0 26-1,-50-1-15,-49 50 16,25-25-1</inkml:trace>
  <inkml:trace contextRef="#ctx0" brushRef="#br0" timeOffset="52702.0646">7094 13246 0,'0'25'140,"0"-1"-124,0 1 15,0 0 0,0 0-15</inkml:trace>
  <inkml:trace contextRef="#ctx0" brushRef="#br0" timeOffset="53419.5789">7094 13097 0</inkml:trace>
  <inkml:trace contextRef="#ctx0" brushRef="#br0" timeOffset="54337.2322">7342 13395 0,'0'24'140,"0"1"-109,0 0-15,0 0 0,-25-25-1,25 25-15,-24-1 16,-1 1 31,25 0-32,-25-25 1</inkml:trace>
  <inkml:trace contextRef="#ctx0" brushRef="#br0" timeOffset="55124.7816">7119 13940 0,'0'50'141,"0"-25"-125,0-1-16,0 1 15,0 0 17</inkml:trace>
  <inkml:trace contextRef="#ctx0" brushRef="#br0" timeOffset="55557.0679">7119 13841 0,'-25'0'16,"25"-25"-1</inkml:trace>
  <inkml:trace contextRef="#ctx0" brushRef="#br0" timeOffset="56138.4996">7317 14089 0,'50'0'156,"-25"-25"-125,49 0-15,-49 1-16,0 24 16</inkml:trace>
  <inkml:trace contextRef="#ctx0" brushRef="#br0" timeOffset="56853.9735">7392 13990 0,'0'25'109,"0"-1"-93,0 26 0,0 0-1,25-26 1,-25 1-1,0 0 1,0 0-16</inkml:trace>
  <inkml:trace contextRef="#ctx0" brushRef="#br0" timeOffset="57649.5023">7689 13841 0,'0'25'78,"0"24"-62,0-24 15,0 0-15,0 0-16,0 0 31,0-1-15,0 1-1,0 0 48,0 0 15</inkml:trace>
  <inkml:trace contextRef="#ctx0" brushRef="#br0" timeOffset="68151.2593">9996 12774 0,'50'0'156,"-25"0"-141,0 0 1,-1 0 0,1 0-1,0 0 1,0 0 15,24 0-15,26 0-1,-26 0 1,26 0 0,-26 0-1,26 0-15,98-24 16,-24-1 0,-25 25-1,25-25 1,-50 0-1,-49 25 1,24 0 0,-24 0-1,0 0-15,-26 0 16,1 0 0,25 0-1,24 0 1,1 0-1,24-25 1,0 25 0,-49 0-1,-26 0 1,1 0-16,0 0 16,0 0-1,0 0 1,24 0-1,1 0 1,-25 0 0,24 0-1,26 0 1,-1 0 0,1 0-1,-26 0 1,-24 0-16,0 0 15,0 0 17,-1 0-1,26 0 203,24 0-218,100 0 0,0 0-1,-50 0 1,49 25-1,-49-25 1,25 25 0,-50 0-1,50-25 1,-74 0-16,-26 0 16,26 0-1,-51 0 1,26 0-1,-25 0 1,24 25 0,-24-25-1,50 24-15,-50-24 16,24 0 0,-24 0-1,25 0 1,-1 0-1,-24 0 1,0 0-16,0 0 16,24 0-1,-24 0 1,0 0 0,24 0-1,-24 0 1,0 0 31,0 0 31,0 0-63,-25 25 1,24-25 47</inkml:trace>
  <inkml:trace contextRef="#ctx0" brushRef="#br0" timeOffset="70274.7683">11832 11782 0,'0'-25'125,"25"1"-94,49-1-15,75-25-16,-25 1 16,-50-1-1,1 50 1,-26-25-1,1 0 1,0 25 0,-1-24-16,50 24 15,1 0 1,-1 0 0,-25 0-1,-24 0 1,-1 0-1,1 0-15,-25 0 16,24 0 0,1 0-1,25 0 1,49 0 0,0 0-1,-25 0 1,-25 0-1,-24 0-15,-25 0 16,49 0 0,-24 0-1,-1 0 1,26 0 0,-51 0-1,1 24 1,25 1-1,-25-25 1,-1 0 0,1 25-16,25 0 31,-50 0 0,25-25-15,-1 24 31,1-24-16,-25 25-31,25-25 16,-25 25-1,0 0 1,25 0 15,0-1 0,0 1 1,-25 0-1,24 0-16,-24 0 48</inkml:trace>
  <inkml:trace contextRef="#ctx0" brushRef="#br0" timeOffset="72976.6629">16049 12824 0,'24'-25'156,"26"25"-141,-25 0 17,0 0-1,-1-25-15,1 25-16,0 0 31,0 0-16,0-24 1,-1 24 0</inkml:trace>
  <inkml:trace contextRef="#ctx0" brushRef="#br0" timeOffset="75285.2558">18256 11633 0,'0'25'109,"0"0"-77,0 0-17,0 0 17,0-1 46,25-24 0,0 0-47,0 0-15,-1 0-1,26 0 1,-25 0 0,0 0-1,24 0 1,1 0-1,49-49 1,-24 24-16,-1 0 16,0 0-1,-24 1 1,0-26 0,-1 25-1,1 25 1,-25-49-1,-1 49 1,1-25-16,0 0 16,0 25-1,-25-25 32,25 25-31</inkml:trace>
  <inkml:trace contextRef="#ctx0" brushRef="#br0" timeOffset="106282.3689">2456 12874 0,'24'0'109,"26"24"-109,-25-24 16,24 25 0,-24-25-1,25 0 1,24 0-1,1 0 1,-1 0-16,1 0 16,24 0-1,-25 0 1,1 0 0,-1 0-1,-24 0-15,-26 0 16,26 0 15,-25 0-15,0 0-1,24 0-15,1 0 16,-1 0 0,1 0-1,0 0 1,-25 0-1,-1 0 1,1 0 0,0 0-1,0 0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6T23:41:57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2431 16272 0,'0'0'0,"25"0"78,-1 0-47,1 0-15,0 0-16,0-25 15,24 25 17,26 0-17,-1 0 1,-24 0-16,0 0 15,-1 0 1,1 0 0,-25 0-1,-1 0 1,1 0 0,25 0-1,-25 0 1,-1 0-1,1 0 1,0 0 0,25 0-1,-1 0 1,-24 0 15,0 0-15,0 0 31,-1 0-32,1 0 32,0 0 31,0 0 266,0 0-328,-1 0 15,1 0-31,0 0 16,0 0-1,24 25 1,-24-25-1,25 0 1,0 0 0,-1 0-16,26 0 15,-26 0 1,-24 0 0,0 0-1,0 0 1,-1 0-1,1 0-15,0 0 16,0 0 0,0 0-1,24 0 1,-24 0 15,0 0 0,0 0 1,-1 0-17,1 0 17,0 0 14,0 0 17,0 0 15,-1 0-15,1 0-32,0 0 94</inkml:trace>
  <inkml:trace contextRef="#ctx0" brushRef="#br0" timeOffset="8756.4338">6772 16222 0,'0'-25'62,"24"25"1,1 0-47,0 0-1,25 0 16,-25 0-15,24 0 0,75 0-1,-25 0-15,1 0 16,-51 0 0,26 0-1,-51 0 1,26 0 15,0 0-15,24 0-16,-24 0 15,-26 0 1,1 0 0,25 0-1,-1 0 1,-24 0 15,0 0-15,25 0-1,-1 0 1,1 0-16,24 0 16,50 25-1,-49-25 1,-26 0-1,1 0 1,-25 0 15,0 0-15,-1 25 0,1-25-1,0 0 1,0 0 31,0 0 234,24 0-265,1 0-1,-1 0-15,1 0 16,0 0-1,-26 0 1,26 0 0,-25 0 15,24 0 0,-24 0-15,0 0-1,0 0 17,0 0-1,0 0-15,-1 0-1,1 0-15,0 0 16,0 0-1,0 0 1,-1 0 0,1 0-1,0 0 1,0 0-16,0 0 16,-1 0 15,1 0 31,0 0 126,0 0-157,0 25 0,-1-25-31,1 0 16,0 0 0,0 0 15,0 0-16,-1 25 1,1-25 0,0 0-1,0 0 1,0 0 15,-1 0-15,1 0 15,0 0-15,0 0 31,0 0 31,-25 24-78,24-24 15,1 0 48</inkml:trace>
  <inkml:trace contextRef="#ctx0" brushRef="#br0" timeOffset="10256.6004">4812 8260 0,'0'25'62,"0"0"-46,0-1 0,0 1-1,0 0 1,0 0 15,0 0-15,25-25 15,0 0 0,0 0-15,24 0-1,1 0 1,74 0 0,0-50-16,25 0 15,-50 1 1,-25 24 0,-49 0-1,0 25 1</inkml:trace>
  <inkml:trace contextRef="#ctx0" brushRef="#br0" timeOffset="13897.2363">10840 16297 0,'24'0'79,"1"0"-64,0 0 1,25 0-1,-26 0 17,26 0-17,-25 0 1,0 0-16,-1-25 16,1 25-1,0 0 1,50 0-1,-1 0 1,25-25 0,-24 25-1,-26 0-15,26 0 16,-1 0 0,-24 0-1,-1 0 1,1 0-1,-25 0-15,49 0 16,-49 0 0,49 0-1,1 0 1,-26 0 0,1 0-1,-25 0-15,24 0 16,1 0-1,-25 0 1,0 0 0,-1 0-1,1 0 1,0 0 0,0 0-1,0 0 16,-1 0 1,1 0-1,0 0 313,0 0-282,0 0-31,-1 0-15,1 0-16,25 0 16,24 0-1,-24 0 1,-1 0 15,-24 0-15,0 0 15</inkml:trace>
  <inkml:trace contextRef="#ctx0" brushRef="#br0" timeOffset="28285.9733">6350 16197 0,'0'-24'110,"0"-1"-79,25 0-15,0 0 15,-25 0-15,0 1-1,0-1 1,0 0 15,0 0-15,24 0-1,-24 1 1,0-1 15,0 0 0,0 0-15,0 0 31,0 1 15,0-1-30,0 0-17,0 0 17,0 0 14,0 1-30,0-1 15,0 0 1,-24 0-1,-1 25-16,25-25 17,-25 25-17,0-24 32,0 24 0,1 0-16,-1 0 63,25 24-63,-25 1 1,0 0-1,25 0 0,-25 0-15,25 24-1,0-24 1,0 0 0,0 0-1,0 24 16,0-24-15,0 0 15,0 0 1,0-1-1,0 1-31,0 0 31,0 0 16,0 0-31,0-1 15,0 1 16,0 0 0,0 0-1,0 0-46,25-25 32,-25 24 15,25-24-16</inkml:trace>
  <inkml:trace contextRef="#ctx0" brushRef="#br0" timeOffset="69344.1627">6201 15280 0,'0'24'62,"0"1"-46,0 0 15,0 0-15,25-25 31,-25 25-32,25-25 32,0 0 16,-1 0-48,1 0-15,99-50 16,-74 25-1,-25 25 1,-1-25 0,1 25 109,0 0-94,0-24-15,-25-1-1,25 25 16</inkml:trace>
  <inkml:trace contextRef="#ctx0" brushRef="#br0" timeOffset="95290.8371">2232 14585 0,'0'0'0,"-24"0"16,-26 0 0,25 0-1,0 0 1,-24 50-1,-1-25-15,25 24 16,-24 26 0,24-51-1,25 1 1,-25 50 0,0-26-1,25 1-15,-24 24 16,24-24-1,-25-1 1,25 26 0,0-26-1,0 26 1,0-50-16,0 24 16,0-24-1,0 25 1,-25-1-1,25 1 1,0-25 0,0 0-16,0 24 15,0-24 1,0 0 0,0 24-1,0-24 1,0 25-1,0-25-15,0 24 16,0 1 0,0-1-1,0-24 1,0 25 0,0-1-1,0 1-15,0 0 16,0-26-1,0 26 1,0 0 0,0-1-1,0-24-15,0 0 16,0 25 0,0-26 15,0 1 0,0 0-15,0 0-1,-25-25 360,25 25-375,0 24 16,0 26 0,0-1-1,0-24 1,0-26-1,0 1 1,0 0 0,0 0-1,0 0 1,0-1 0,-25 26-1,25-25 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6T23:52:27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7243 4862 0,'0'25'110,"25"-25"-95,0 24 1,-25 1-16,0 0 15,24-25 17,-24 25-1,25-25 31,25 0 17,-25 0-48,148-75-16,-24 1-15,0-25 16,-75 74 0,-24 0-1,0-25 1,-1 50 0,-24-24-1,0 24 1,0 0-1,-1 0 1,1-25 0,0 0 15,0 25-31,0 0 16,-1 0 30,-24-25-14</inkml:trace>
  <inkml:trace contextRef="#ctx0" brushRef="#br0" timeOffset="4238.8817">10096 5978 0,'0'0'0,"24"0"156,51 0-140,-26 0-16,26 0 16,-1-25-1,1 25 1,24-25 0,-25 25-1,100-24 1,-25-1-1,-25 25 1,-50 0 0,25 0-16,-24 0 15,24 0 1,-25 0 0,26 0-1,-26 0 1,0 0-1,1 0 1,24 0 0,50 0-1,49 0-15,-49 0 16,-50 0 0,-49 0-1,-25 0 1,0 0-1,-1 0 32,1 0-15,50 0 264,-26 0-280,-24 0 0,49 0-1,-49 0 1,25 0 0,-1 0-1,26 0 1,-1 0-1,1 0 1,-1 0 0,-24 0-1,24 0-15,1 0 16,-1 0 0,25 0-1,0-25 1,25 25-1,-49 0 1,-1 0 0,1 0-1,-26 0-15,-24 0 32,25 0-17,-1 0-15,1 0 16,-25 0-1,0 0 1,-1 0 0,1 0-1,0 0 1,0 0 0,0 0-1,-1 0 16,1 0-15,0 0 15,0 0 282,24 0-282,-24 0 0,25 0-15,-25 0 15,-1 0-15,1 25-1,25-25 1,24 0 0,-24 0-16,-25 0 15,-1 0 1,1 0 31,0 0-16,0 0 0,0 0-31,-1 0 47,1 0-16,0 0 1,0 0-17,0 0 1,-1 0 0,1 0 15,0 0-16,0 0 17,0 0 30,-25 25 157</inkml:trace>
  <inkml:trace contextRef="#ctx0" brushRef="#br0" timeOffset="9373.5464">16793 6003 0,'0'-25'32,"25"25"30,49 0-46,-24 0-1,24-25 1,0 25 0,-24 0-1,24 0 1,1 0 0,-1 0-1,75 0-15,-50 0 16,1 0-1,-26 0 1,-24 0 0,-1 0-1,26 0 1,-26 0 0,-24 0-1,25 0 1,-1 0-16,-24 0 15,0 0 1,0 0 0,24 25 31,-24-25-32,0 0 1,0 0 46,-1 0 313,1 0-375,0 0 16,0 0 0,0 0-1,-1 0 1,26 0-1,-25 0 1,25 0 0,-26 0 15,1 0-15,0 0-1,25 0-15,-26 0 16,1 0 15,0 0 47</inkml:trace>
  <inkml:trace contextRef="#ctx0" brushRef="#br0" timeOffset="18509.3067">16123 4887 0,'0'24'203,"25"-24"16,0 0-203,-1 0-1,1 0 1,0 0-1,25 0 1,-1-24 0,1-1-16,-25 25 15,24-25 1,-24 0 0,25 0 15,-25 25-16,-25-25 1,24 25 15,1 0 1,-25-24-1,25 24-16,-25-25 17,25 25-17</inkml:trace>
  <inkml:trace contextRef="#ctx0" brushRef="#br0" timeOffset="35280.8783">20340 7888 0,'0'-25'78,"25"25"-31,-1 0-31,1 0 15,0 0-16,25 0 1,-1 0 0,26 0-1,-1 0-15,-24 0 16,24 0 0,-24 0-1,-1 0 1,26-25-1,123 25 1,1 0 0,-75 0-1,0-25-15,-75 25 16,1 0 0,-25 0-1,0 0 1,49 0-1,-24 0 1,24 0 0,-24 0-1,24 0 1,0 0-16,1 0 16,-26 0-1,-24 0 1,0 0-1,0 0 1,0 0 0,-1 0 15,1 0 297,0 0-312,25 0 15,-26 0-31,26 0 16,0 25-1,-1-25 16,-24 0-15,25 0 15,-25 0 1,24 0-1,1 0-16,-25 0 1,-1 0 0,1 0 31</inkml:trace>
  <inkml:trace contextRef="#ctx0" brushRef="#br0" timeOffset="45137.1547">10021 9699 0,'25'0'94,"25"0"-78,-26 0-1,26 0 1,0 0 0,24 0-1,0 0 1,-24 0-1,74 0 1,-25 0-16,-24-25 16,24 25-1,74-25 1,26 25 0,-25-25-1,24 25 1,100 0-1,-50 0 1,-50 0-16,-49 0 16,-99 0-1,-1 0 1,-24 0 0,25 0-1,-26 0 1,1 0-1,0 0-15,0 0 266,24 0-250,26 0-16,49 0 15,0 0 1,-50 0 0,1 0-1,24 0 1,-25 0-1,75 0 1,198 0 0,-74 0-16,-74 25 15,-26 0 1,-73 0 0,24-1-1,-50 26 1,0-50-1,100 0 1,-75 25 0,0-25-1,-49 0-15,25 0 16,-51 0 0,1 0-1,0 0 1,25 0 203,24 0-204,25 0 1,0 0-1,1 0 1,-1 0 0,25 0-1,0-25-15,99 25 16,-99 0 0,25 0-1,-75 0 1,1 0-1,24 0 1,0 0 0,25 0-16,25 0 15,50-25 1,-75 25 0,-50 0-1,0 0 1,-24-25-1,0 25 1,-1 0 0,1 0-1,-25 0 1,-1 0 0,1 0 30,0 0 189,25 0-220,-1 0 1,-24 0 0,0 0-1,0 0 1,24 0 0,-24 0 15,25 0-16,-1 0 1,1 0 0,24-24-1,-24 24 1,-25 0 0,0 0-1,-1 0 16,1-25-15,25 25 0,-25 0-1,74 0 1,-25-25 0,-24 0-16,-1 25 15,-24 0 1,0 0 31,0 0-16,0-25-15,-1 1-16,1 24 46,0-25-30,0 25 31,0-25-16,-25 0 125</inkml:trace>
  <inkml:trace contextRef="#ctx0" brushRef="#br0" timeOffset="55212.7974">20613 11633 0,'49'0'62,"1"0"-46,0 0-1,-26 25 1,26-25 0,0 0-1,-1 0-15,-24 0 16,25 0-1,-26 0 1,51 0 0,-1 0-1,1 0-15,-1 0 16,-24 0 0,49 0-1,25 0 1,-50 0-1,26 0 1,-1 0 0,-50 0-16,26 0 15,49 0 1,-25 0 0,-25 0-1,-24 0 1,0 0-16,-1 0 15,-24 0 1,0 0 15,0 0-15,-1 0 15,1 0-31,0 0 16,0 0-1,0 0 48,24 0 265,1 0-312,-25 0-1,49 0 1,-24 0 0,24 0-1,25 0 1,-24 0-1,-1 0 1,-24 0 0,-1 0-16,1 0 15,24 0 1,-24 0 0,24 0-1,1 0 1,-26-25-1,26 25-15,-26 0 16,1 0 0,-25 0-1,0 0 1,24 0 0,-24 0-1,0 0-15,74 0 16,-24 0-1,-26 0 1,1 0 0,-25 0 15,-1 0-15,1 0 15,0 0-16</inkml:trace>
  <inkml:trace contextRef="#ctx0" brushRef="#br0" timeOffset="60169.1285">2480 4688 0,'0'0'0,"-74"0"15,-149 74 1,-100 26 0,100 24-1,-25-25 1,25 50 0,74-25-1,25-50-15,50 25 16,-1 1-1,1 24 1,24 25 0,1-1-1,-1 26 1,0 24 0,25 1-1,1 272 1,24-173-16,-25-1 15,25-98 1,0-25 0,0 24-1,25 100 1,-1 24 0,1-74-1,0-49 1,-25-51-1,25 26-15,-25 0 16,0 24 0,50 174-1,-50-124 1,24-74 0,-24-25-1,0-50 1,0-50-1,0-24 1,25 0 234,0 25-234,-25 49-16,50 0 15,-26 50 1,26 0 0,0 0-1,24 24 1,-24-49-1,-26-49 1,1-26 0,0-24-16,-25 0 15,25 0 1,0-25 0,24 0-1,26 0 1,-1 25-1,0-25 1,26 0-16,24 0 16,0 0-1,-25-25 1,174 0 0,0 0-1,-100 0 1,-49 1-1,0 24 1,-74 0-16,-25-25 16,0 25-1,-1 0 1,1 0 15,0 0 0,0-25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6T23:54: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4688 9351 0,'0'-24'16,"25"24"93,0 0-93,-1 0-1,1 0 1,0 0 0,0-25-1,0 25 1,24 0-1,26 0 1,-26 0 0,-24 0-1,25 0 63,-25 0-62,-1 0 0,1 0 31,0 0-16,0 0-16,0 0 1,-1 0 0,1 0-1,0 0 1,0 0 0,0 0 15,-1 0 0</inkml:trace>
  <inkml:trace contextRef="#ctx0" brushRef="#br0" timeOffset="2990.2943">6400 9252 0,'24'0'125,"26"0"-125,-25 0 15,0 0 1,24 0 0,26 0-1,24-25 1,0 25-1,50 0 1,-25 0 0,-74 0-1,-1 0-15,-24 0 16,25 0 0,-1 0-1,26 0 1,-26 0-1,1 0 1,-25 0 0,-1 0-1,26 0 1,0 0 0,-1 0-1,26 0 1,-1 0-1,-24 0 1,-1 0 0,-24 0-1,0 25 1,0-25 62,0 0 235,-1 25-313,1-25 15,0 25 1,0-25-1,0 0 1,-1 25 15,1-25-15,0 0-16,25 0 31,-26 0-15,1 0-1,0 0 1,0 0 15,0 0-15,-1 0 0,1 0 15,0 0 16,0 0-32,0 0 63,-1 0 188</inkml:trace>
  <inkml:trace contextRef="#ctx0" brushRef="#br0" timeOffset="23990.0686">2753 8210 0,'0'25'125,"0"0"-110,0 25 16,0-26 1,0 1-1,0 0-15,0 0-1,25-25 126,25-25-110,-25 25-15,-1-25-1,1 0 1,0 25-16,-25-24 31,50-1 0,-1-25-15,26 25 0,-51 1-1,1 24 1,0-25 15,0 25 79,-25-25-17,25 25-61,-1 0-17,-24-25 1,25 25 15,0 0 47,-25-25-47</inkml:trace>
  <inkml:trace contextRef="#ctx0" brushRef="#br0" timeOffset="27877.8262">2307 9773 0,'0'-25'79,"49"25"-79,100 0 15,-25 0 1,50-25-1,-50 25 1,25-24 0,-50 24-1,-25 0 1,26 0-16,48 0 16,76-25-1,-26 25 1,-24-25-1,-75 25 1,0 0 0,-24 0-1,-1 0 1,-24 0-16,-1 0 16,-24 0-1,49 0 48,26-74-48,-51 74 267,-24 0-282,0 0 15,0 0 1,0 0 15,-1 0-15,1 0 15,0 0 0,0 0 0,0 0-15,-1 0 15,1 24 1,0-24 30,0 0-31</inkml:trace>
  <inkml:trace contextRef="#ctx0" brushRef="#br0" timeOffset="59019.768">6921 12750 0,'49'0'31,"1"0"-16,-1 0 1,1 0 0,24 0-1,26 0 1,-26 0 0,50 0-1,-25 0 1,-24 24-1,-1-24-15,-24 0 16,-26 0 0,26 0-1,0 0 1,-26 0 0,26 0 202,0 0-202,24 0 0,25 0-1,-49 0-15,0 0 16,-1 0-1,-24 0 1,49 0 0,1 0-1,-1 0 1,-24 0 0,-1 0-1,1 0-15,-25 0 16,0 0-1,24 0 1,-24 0 0,0 0-1,24 0 1,1 0-16,-25 0 16,25 0-1,-26 0 1,26 0-1,-50 25 1,25-25-16,0 0 31,-1 0-15,1 0 0,0 0-1,0 0 1,24 0-16,-24 0 15,0 0 17,0 0-17,0 0 282,-1 0-250,-24 25-31,25-25-1,0 0 1,0 0 15,0 0 16,-1 25-31,1-25 46,0 0-31,-25 25 1,25-25-32,0 0 31,-1 0 63,1 0-94,0 0 62,0 0-31,0 0-15,-1 0 0,1 0 31,0 0-16,0 0 16,0 0-16,-1 0 0,26 0 0,-25 0-31,0 0 16,0 0 0,24 0-1,-24 0 1,0 0 0,0 0-1,-1 0 1,1 0 46,0 0-30,0 0 14,0 0-14,-1 0-17,1 0 17,0 0 46</inkml:trace>
  <inkml:trace contextRef="#ctx0" brushRef="#br0" timeOffset="60953.1176">8037 12030 0,'0'25'125,"0"0"-63,0 0-46,25-25 78,24 0-63,-24 0 0,0 0-15,0 0 31,-1-25-32,1 0 17,0 0 15,-25 0-47,25 25 15,0 0 16,-25-24 1</inkml:trace>
  <inkml:trace contextRef="#ctx0" brushRef="#br0" timeOffset="68948.7993">11410 12824 0,'50'0'63,"-1"0"-48,1 0-15,24 0 16,1 0 0,-1 0-1,-24 0 1,-1 0 0,-24 0-16,50 0 15,-26 0 1,1 25-1,-1-25 1,-24 0 0,25 0-1,24 0 1,-49 0-16,0 0 250,25 0-250,74 0 16,-50 0-1,-24 0 1,-26 0-1,1 0 1,0 0 0,0 0-1,24 0 1,1 0 0,-25 0-1,0 0-15,-1 0 16,1 0-1,25 0 17,-25 0-1,24 0-15,-24 0-1,0 0-15,0 0 16,24 0 15,-24 0-15,0 0-1,0 0 1,0 0 0,-1 0-1,1 0 1,25 0-1,-25 0 1,-1 0 15,1 0-15,0 0 31,0 0 687,0 0-687,-1 0-16</inkml:trace>
  <inkml:trace contextRef="#ctx0" brushRef="#br0" timeOffset="90579.1969">4862 16371 0,'-25'0'63,"50"0"77,24 0-124,1 0 15,-25 0-15,0 25-1,-1-25 1,1 25 0,0-25-1,0 0-15,0 0 16,-1 0-1,1 0 1,0 0 15,0 0 16,0 0-31,74 25-1,-74-25-15,-1 0 16,26 0 0,-25 0-1,0 0 1,-1 0 0,1 0-1,0 0 16,0 0 1,24 0-32,1 0 15,-25 0 1,0 0 15,-1 0 0,1 0 16,0 0-31,0 0 0,0 0 30,0 0-14,-1 0-17,1 0 17,0 0-17,0 0-15,24-25 16,-24 25 15,25 0-15,-50-25-1,25 25 1,-1-25 0,1 25 15,0 0 31,0 0-15</inkml:trace>
  <inkml:trace contextRef="#ctx0" brushRef="#br0" timeOffset="97090.7396">6995 16346 0,'25'0'141,"0"0"-110,-1 0-16,1 0 17,0 0-17,25 0 1,-26 0 0,26 0-1,24 0 1,1 0-1,-1 0 1,1 0 0,-1 0-1,-24 0-15,49 0 16,-50 0 0,1 0-1,0 0 1,-1 0-1,1 0 1,-25 0 0,49 0-1,1 0 1,-26 0 0,1 0-16,-25-25 15,-1 25 1,1 0 15,0 0 0,0 0-15,0 0 0,-1 0-1,26 0 16,0 0-15,24 0 0,-24 0-1,-26 0-15,1 0 16,0 0 15,0 0-15,0-24-1,-1 24 17,26 0 233,-25 0-249,24 0 0,1 0-16,0 0 15,-25 0 1,-1 0-1,1 0 1,0 0 0,0 0-1,0 0 1,24 0 15,-24 0-15,0 0-1,0 0 1,-1 0 0,51 0-1,-50 0 17,-1 0 30</inkml:trace>
  <inkml:trace contextRef="#ctx0" brushRef="#br0" timeOffset="109154.1125">11683 16396 0,'0'-25'109,"25"25"-109,0 0 16,24 0-1,-24 0 1,25 0 0,-1 0-1,26 0 1,-51 0-1,26 0 1,24 0-16,-49 0 31,0 0-31,0 0 16,25 0 0,-1 0-1,-24 0 1,25 0-1,-1 0 1,-24 0 0,0 0-16,0 0 109</inkml:trace>
  <inkml:trace contextRef="#ctx0" brushRef="#br0" timeOffset="113005.3721">7020 16594 0,'0'-24'125,"49"24"-109,-24 0-1,25 0 1,-25 0-16,-1 0 16,1 0-1,0 0 1,0 0 0,24 0-1,26 0-15,-26 0 16,51-25-1,-1 25 1,-25 0 0,-24 0-1,24 0 1,1 0 0,-1-25-1,174 0-15,-49 0 16,-26 1-1,-49 24 1,-49 0 0,-26 0-1,1 0 1,-1 0 0,26 0-1,-25 0 1,24 0-16,25 0 15,0 0 1,1 0 0,-1 0-1,99 0 1,-74 0 0,-49 0-1,-1 0 1,1 0-16,-26 0 15,1 0 1,-1 0 0,1 0-1,49 0 1,-24 0 0,-26 0-1,1 0-15,-1 0 16,100-50-1,-99 50 235,-25 0-234,49 0 0,-49 0-16,24 0 31,1 0-15,24 0-1,-49 0 1,25 0-1,0 0-15,-26 0 16,26 0 0,-25 0-1,0 0 1,-1 0 15,1 0-31,0 0 16,0 0-1,49 0 1,-49 0 0,0 0-1,0 0 1,24 0-16,-24 0 31,25 0 0,-26 0-15,1 0-16,0 0 16,0 0-1,0 0 1,-1 0 0,1 0 30,0 0-14,0 0-17,0 0 17,-1 0 30</inkml:trace>
  <inkml:trace contextRef="#ctx0" brushRef="#br0" timeOffset="135598.8611">13519 16346 0,'49'0'140,"-24"0"-124,0 0 0,49 0-16,-49 0 15,25 0 1,24 0 0,-24 0-1,49-25 1,-25 25-1,25 0-15,-24 0 16,-26 0 0,26 0-1,-25-24 1,-1 24 0,1 0-1,-1 0-15,-24 0 16,0-25-1,0 25 1,24 0 0,1 0-1,-25 0-15,0 0 16,24 0 0,1 0-1,-25 0 1,-1 0-1,1 0 1,25 0-16,-25 0 31,-1 0 282,1 0-298,25 0-15,-25 0 16,24 0 0,-24 0-1,25 0 1,24 0 0,-49 0-1,0 0-15,0 0 16,-1 0-1,26 0 17,24 0-1,-24 0-15,0 0-1,-1 0-15,1 0 16,-1 0-1,-24 0 17,0 0-17,25 0 1,-1 0 0,1 0-16,-25 0 15,-1 0 16,1 0-15,0 0 0,0 0-1,0 0 1,24 0 0,1 0-1,-1 0 1,26 0-16,-50 0 31,0 0-15,24 0 15,-24 0-15,0 0 15,0 0 0,-1 0 282,1 0-298,0 0 1,0 0-1,0 0 1,24 0 15,-24 0-31,0 0 16,0 0 0,24 25-1,-24-25 1,0 0-1,24 0-15,-24 0 16,0 0 0,0 0-1,0 0 1,-1 0 0,26 0-1,24 0 1,-24 0-1,-25 0 1,0 0-16,-1 0 16,1 0-1,0 0 1,0 0 15,0 0-31,-1 0 16,51 0-1,-25 0 1,-26 0 0,1 0-1,0 0 1,0 0 0,0 0 30,-1 0-14,1 0-1,0 0 63</inkml:trace>
  <inkml:trace contextRef="#ctx0" brushRef="#br0" timeOffset="138256.8335">17934 15255 0,'0'0'0,"0"25"141,0-1-126,0 1 32,0 0 0,25-25 78,24 0-94,-24 0 1,0 0 15,0 0-47,24 0 31,26-74-16,24 24 1,25-24 0,-25-1-16,-49 26 15,24 24 1,-49 0 0,0 0-1,24-24 1,-24 24 15,0 25-15,-25-25-1,25 25-15,-25-25 78,25 25-31,-25-25-15</inkml:trace>
  <inkml:trace contextRef="#ctx0" brushRef="#br0" timeOffset="162626.2127">4787 17239 0,'0'25'109,"25"-25"-93,-25 25 0,25-25 15,-25 25-16,25-25 32,24 0 0,-49-25-31,25 0-1,0 25 1,0 0 0</inkml:trace>
  <inkml:trace contextRef="#ctx0" brushRef="#br0" timeOffset="166781.3466">5234 17983 0,'49'0'31,"-24"0"-15,0 0-16,0 0 16,0 0-1,49 0 1,-24 0 0,-1 0-1,1 0 1,24 0-1,25 0-15,-24 0 16,24 0 0,0 0-1,1 0 1,-51 0 0,26 0-1,-26 0-15,-24 0 16,0 0-1,24 0 1,1 0 0,-25 0-1,0 0-15,-1 0 16,1 0 0,0 0-1,49 0 1,-49 0-1,0 0 1,0 0 281,0 0-297,-1 0 16,1 0-1,0 0 1,25 0-1,-1 0 1,26 0-16,-26 0 16,26 0-1,-1 0 1,-24 0 0,-25 0-1,-1 0 1,1 0-16,0 0 31,25 0-15,-1 0-1,26 0 1,-26 0-16,1 0 16,-25 0-1,-1 0 16,1 0 266,25 0-281,-25 0-16,24 0 16,-24 0-1,25 0 1,24 25-1,1-25 1,-1 0 0,25 0-16,-24 0 15,-51 0 1,26 0 0,-25 0-1,24 0 1,1 0-16,0 0 15,-1 0 1,26 0 0,-26 0-1,-24 0 1,25 0 0,-26 0-1,1 0 1,0 0-1,0 0 17,49 0 202,-24 0-218,0 0-1,-1 0 1,1 0 0,-25 0-1,24 0-15,-24 0 16,25 0-1,24 0 1,0 0 0,-24 0-1,0 0 1,-1 0-16,-24 0 16,0 0 46,0 0-46,-1 0-1,1 0 1,0 0 0,0 0 15,0 0-16,-1 0-15,26 0 32,0 0-17,-26 0 1,1 0 0,0 0 15,0 0 109</inkml:trace>
  <inkml:trace contextRef="#ctx0" brushRef="#br0" timeOffset="172745.6741">10765 18008 0,'25'0'32,"0"0"-17,0 0 1,-1 0 0,26 0-1,-25 0 1,0 0-16,24 0 15,1 0 1,24 0 0,-24 0-1,24 0 1,1 0 0,-26 0-1,-24 0 1,50 0-1,-1-25-15,-24 25 16,24 0 0,-24 0-1,98-24 1,26 24 0,-75 0-1,-24 0 1,-50 0-1,-1 0 1,1 0 15,0 0 1,0 0-17,24 0 1,1 0-1,24 0 1,-24 0 0,-25 0-1,0 0-15,-1 0 16,51 0 250,-26 0-266,1 0 15,24 0 1,-24 24-1,24-24 1,50 25 0,-24-25-1,98 0 1,-49 0 0,-50 0-16,-24 0 15,-26 0 1,-24 0-1,25 0 1,-1 0 0,100 0-1,-25 0 1,25 0 0,-50 0-1,0 0-15,-24 0 16,-26 0-1,-24 0 1,0 0 0,0 0 31,0 0-32,49 0 220,-24 0-220,24-25 1,-24 25-1,-1 0-15,-24 0 16,25 0 0,-26 0-1,51 0 1,-26 0 0,26 0-1,-1 0 1,1 0-1,-50 0-15,-1 0 16,51 0 0,-1 0-1,1 0 1,-1-24 0,0 24-1,-24-25 1,0 25-1,-1 0 1,-24 0 0,0 0-16,0 0 15,-25-25 1,49 0 46,50 25 142,-24 0-189,49-25 1,-25 25-1,50 0 1,-50 0-16,75 0 16,-50 0-1,-25 0 1,0 0 0,-49 0-1,24 0 1,1 0-16,-26 0 15,1 0 1,-25 0 0,0 0-1,49 0 1,-49 0 0,0 0-16,24 0 15,-24 0 1,0 0-1,0 0 1,-1 0 15,26 0 1</inkml:trace>
  <inkml:trace contextRef="#ctx0" brushRef="#br0" timeOffset="186411.8277">11534 17190 0,'0'0'0,"0"-25"16,75 25-1,-26 0 1,50-50 0,-24 25-1,-1 1 1,1 24 0,-1-25-1,75 0-15,0 0 16,173 0-1,-49-24 1,-25 49 0,0-25-1,-49 25-15,-26 0 16,26 0 0,-1 0-1,1 0 1,-26-25-1,26 25-15,-1 0 16,0 0 0,-74-25-1,-49 25 1,-25 0 0,-1 0-16,1 0 15,-25 0 1,-1 0-1,1 0 1,25 0 218,-1 0-218,-24 0 0,50 25-1,-1 0 1,0-25 0,26 25-16,-26-25 15,-24 25 1,-1-25-1,-24 0 1,49 0 0,-24 24-1,-25-24 1,0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7T00:10:28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9525 4837 0,'25'0'78,"-25"25"-31,0 0-31,0-1-1,25-24 1,-25 25 15,24-25 1,26 0 14,0-25-30,24 1 0,0-1-1,26-25 1,-1 25 0,-25 0-1,1 1 1,-1-1-1,-24 25 1,24 0 0,-24-25-1,-25 0-15,49 25 16,-49-25 0,0 25 15,-1 0-16</inkml:trace>
  <inkml:trace contextRef="#ctx0" brushRef="#br0" timeOffset="3675.7985">16619 5953 0,'25'0'62,"0"0"-46,24 0-16,26 0 15,49-25 1,74 25 0,-24 0-1,24 0 1,75 0-1,-74 0 1,-75 0-16,49 0 16,50 0-1,125 0 1,-75 0 0,24 0-1,51 0 1,-51 0-1,26 0 1,-125 25 0,-124-25-1,-24 0 1,0 25-16,-1-25 16,1 0-1,0 0 251,-1 0-251,-24 0 1,25 25 0,-26-25-1,125 0 1,25 0 0,-1 0-16,-73 0 15,-26 0 1,1 0-1,-51 0 1,1 0 0,50 0-1,-26 0 1,26 0 0,24 0-1,0 0 1,-25 0-1,26 0-15,-51 0 16,100 0 0,-75 0-1,-49 0 1,0-25 0,0 25-1,25 0 1,-26 0-1,1 0-15,0 0 32</inkml:trace>
  <inkml:trace contextRef="#ctx0" brushRef="#br0" timeOffset="21946.7969">20662 4688 0,'0'25'94,"0"24"-79,0-24 17,25 0-17,0-25 16,0 0 16,0 0-31,-1 0 0,26 0-1,24-25 1,75-24-1,0-26 1,25-24 0,-125 74-1,1 0 1</inkml:trace>
  <inkml:trace contextRef="#ctx0" brushRef="#br0" timeOffset="23291.7392">12824 7466 0,'25'0'63,"74"0"-32,-25 0-15,1 0-1,24 0 1,-24 0 0,24 0-16,-25 0 15,1 0 1,-26 0-1,50 0 1,1 0 0,-1 0-16,50 0 15,49 0 1,-124 0 0,-24 0-1,0 0 1,-25 0-1,-1 0 1,1 0 31,0 0-16,0 0-15,0 0 15,-1 0 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7T00:14:15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16123 6003 0,'25'0'0,"24"0"15,26 0 1,-1 0 0,1 0-1,-26 0 1,1 0 0,24 0-16,1 0 15,-1 0 1,75 0-1,0 0 1,49 0 0,50 0-1,0 0-15,-49 0 16,-26 0 0,1 0-1,-75 0 1,-24 0-1,-26 0-15,-24 0 16,50 0 0,-26 0-1,26 0 1,24 0 0,25 0 234,-25 0-235,25 0 1,-50 0-1,-24 0 1,0 0 0,-1 0-16,26 0 15,49 0 1,74 0 0,298 0-1,-74-25 1,-174 25-1,-99 0 1,-75 0-16,25 0 16,-24 0-1,49 0 1,-25 25 0,75 24-1,-1-24 1,-49 0-1,25-25 1,-50 25-16,-49-25 16,0 0 15,-26 0-15,1 0-1,50 0 204,98 0-203,274 0-1,-150 0 1,-123 0-1,-75 0-15,-49 0 16,-25 0 0,-1 0-1,26 0 1,-25 0 0,0 0-16,0 0 15</inkml:trace>
  <inkml:trace contextRef="#ctx0" brushRef="#br0" timeOffset="4552.3552">12378 7962 0,'0'0'0,"0"-25"16,24 25 0,51-24-1,-1 24 1,-24 0 0,-1 0-1,1 0 1,-25 0-16,24 0 15,1 0 1,0 0 0,24 0-1,25 0 1,100 0 0,-1-25-16,199 25 15,-124-25 1,-149 25-1,-25 0 1,-49 0 0,24 0-1,-24 0 1,-25 0 0,-1 0-16,26 0 15,0 0 1,-26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Calibri (Body)"/>
              </a:rPr>
              <a:t>Python List </a:t>
            </a:r>
            <a:r>
              <a:rPr lang="en-US" sz="2800" b="1" dirty="0" smtClean="0">
                <a:solidFill>
                  <a:srgbClr val="FFFF00"/>
                </a:solidFill>
                <a:latin typeface="Calibri (Body)"/>
              </a:rPr>
              <a:t>Comprehension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w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ith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Calibri (Body)"/>
              </a:rPr>
              <a:t>Examples 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Calibri (Body)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56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Calibri (Body)"/>
              </a:rPr>
              <a:t>List Comprehension </a:t>
            </a:r>
            <a:r>
              <a:rPr lang="en-US" sz="3200" b="1" dirty="0" smtClean="0">
                <a:solidFill>
                  <a:srgbClr val="002060"/>
                </a:solidFill>
                <a:latin typeface="Calibri (Body)"/>
              </a:rPr>
              <a:t>Problem 2 &amp; Solution</a:t>
            </a:r>
            <a:endParaRPr lang="en-US" sz="32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Problem2 : Write a Python Program To Get Only Students Name With Starting Character ‘a’ From a Complete List Of Students. Using List Comprehension.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56080" y="2152080"/>
              <a:ext cx="4161600" cy="714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6720" y="2142720"/>
                <a:ext cx="4180320" cy="7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4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57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79405" y="1606383"/>
            <a:ext cx="5055875" cy="2242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Calibri (Body)"/>
              </a:rPr>
              <a:t>Python List Methods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 (Body)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Python List Comprehension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What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is Comprehension</a:t>
            </a:r>
            <a:endParaRPr lang="en-US" b="1" dirty="0" smtClean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Why need of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Comprehension</a:t>
            </a:r>
            <a:endParaRPr lang="en-US" b="1" dirty="0" smtClean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Python List Comprehension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List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Comprehension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Syntax and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Example</a:t>
            </a:r>
            <a:endParaRPr lang="en-US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1 and Solution </a:t>
            </a:r>
            <a:endParaRPr lang="en-US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2 and Solution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56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07680" y="1759320"/>
              <a:ext cx="1581120" cy="3670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8320" y="1749960"/>
                <a:ext cx="1599840" cy="36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What is Comprehension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create a sequence from a given sequence is called comprehension.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Sequence means list, tuple, string and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also create a new dictionary from existing dictionary.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Some sequence allow comprehension but some not.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00720" y="1455480"/>
              <a:ext cx="1589760" cy="154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1360" y="1446120"/>
                <a:ext cx="1608480" cy="15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Why need of Comprehension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Simple </a:t>
            </a:r>
            <a:r>
              <a:rPr lang="en-US" dirty="0">
                <a:solidFill>
                  <a:srgbClr val="002060"/>
                </a:solidFill>
              </a:rPr>
              <a:t>way to create new sequence </a:t>
            </a:r>
            <a:endParaRPr lang="en-US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Filtering &amp; Searching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One line of </a:t>
            </a:r>
            <a:r>
              <a:rPr lang="en-US" dirty="0" smtClean="0">
                <a:solidFill>
                  <a:srgbClr val="002060"/>
                </a:solidFill>
              </a:rPr>
              <a:t>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Fastest way </a:t>
            </a:r>
          </a:p>
        </p:txBody>
      </p:sp>
    </p:spTree>
    <p:extLst>
      <p:ext uri="{BB962C8B-B14F-4D97-AF65-F5344CB8AC3E}">
        <p14:creationId xmlns:p14="http://schemas.microsoft.com/office/powerpoint/2010/main" val="246705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List Comprehension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Python list comprehension means, creating a new list from given list.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On the basis of condition we can create a new list from created (given)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filter a old list to get required elements / items to store in a new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It is fastest way and one line code to create new list from given list on the basis of some condition.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Syntax 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newSeq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[</a:t>
            </a:r>
            <a:r>
              <a:rPr lang="en-US" dirty="0">
                <a:solidFill>
                  <a:srgbClr val="FFC000"/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for item/element </a:t>
            </a:r>
            <a:r>
              <a:rPr lang="en-US" dirty="0">
                <a:solidFill>
                  <a:srgbClr val="00206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sequence</a:t>
            </a:r>
            <a:r>
              <a:rPr lang="en-US" dirty="0" smtClean="0">
                <a:solidFill>
                  <a:srgbClr val="002060"/>
                </a:solidFill>
              </a:rPr>
              <a:t>]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84160" y="2902320"/>
              <a:ext cx="6036840" cy="2223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2892960"/>
                <a:ext cx="6055560" cy="22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21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List Comprehension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Without Comprehension</a:t>
            </a:r>
            <a:endParaRPr lang="en-US" u="sng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colors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[“pink", “yellow", “green", “gold", “white“, ”gray”, ”green”, ”brown”, ”blue”]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newcolor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[]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colors: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if </a:t>
            </a:r>
            <a:r>
              <a:rPr lang="en-US" dirty="0" smtClean="0">
                <a:solidFill>
                  <a:srgbClr val="002060"/>
                </a:solidFill>
              </a:rPr>
              <a:t>“e" </a:t>
            </a:r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i: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newcolor.append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newcolor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u="sng" dirty="0" smtClean="0">
                <a:solidFill>
                  <a:srgbClr val="002060"/>
                </a:solidFill>
              </a:rPr>
              <a:t>With Comprehension</a:t>
            </a:r>
            <a:endParaRPr lang="en-US" b="1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colors = [“pink", “yellow", “green", “gold", “white“, ”gray”, ”green”, ”brown”, ”blue”]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newcolor</a:t>
            </a:r>
            <a:r>
              <a:rPr lang="en-US" dirty="0" smtClean="0">
                <a:solidFill>
                  <a:srgbClr val="002060"/>
                </a:solidFill>
              </a:rPr>
              <a:t> = [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colors </a:t>
            </a:r>
            <a:r>
              <a:rPr lang="en-US" dirty="0">
                <a:solidFill>
                  <a:srgbClr val="002060"/>
                </a:solidFill>
              </a:rPr>
              <a:t>if </a:t>
            </a:r>
            <a:r>
              <a:rPr lang="en-US" dirty="0" smtClean="0">
                <a:solidFill>
                  <a:srgbClr val="002060"/>
                </a:solidFill>
              </a:rPr>
              <a:t>“e" </a:t>
            </a:r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newcolor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24960" y="2964600"/>
              <a:ext cx="4036680" cy="3224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2955240"/>
                <a:ext cx="4055400" cy="324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7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Calibri (Body)"/>
              </a:rPr>
              <a:t>List Comprehension </a:t>
            </a:r>
            <a:r>
              <a:rPr lang="en-US" sz="3200" b="1" dirty="0" smtClean="0">
                <a:solidFill>
                  <a:srgbClr val="002060"/>
                </a:solidFill>
                <a:latin typeface="Calibri (Body)"/>
              </a:rPr>
              <a:t>Syntax and Examples</a:t>
            </a:r>
            <a:endParaRPr lang="en-US" sz="32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newList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[</a:t>
            </a:r>
            <a:r>
              <a:rPr lang="en-US" dirty="0">
                <a:solidFill>
                  <a:srgbClr val="FFC000"/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item/element </a:t>
            </a:r>
            <a:r>
              <a:rPr lang="en-US" dirty="0">
                <a:solidFill>
                  <a:srgbClr val="00206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sequence</a:t>
            </a:r>
            <a:r>
              <a:rPr lang="en-US" dirty="0" smtClean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newList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[</a:t>
            </a:r>
            <a:r>
              <a:rPr lang="en-US" dirty="0" smtClean="0">
                <a:solidFill>
                  <a:srgbClr val="7030A0"/>
                </a:solidFill>
              </a:rPr>
              <a:t>expression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for item/element in sequence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if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statement</a:t>
            </a:r>
            <a:r>
              <a:rPr lang="en-US" dirty="0" smtClean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newList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[</a:t>
            </a:r>
            <a:r>
              <a:rPr lang="en-US" dirty="0" smtClean="0">
                <a:solidFill>
                  <a:srgbClr val="002060"/>
                </a:solidFill>
              </a:rPr>
              <a:t>expression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statement else statement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for item/element 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sequence</a:t>
            </a:r>
            <a:r>
              <a:rPr lang="en-US" dirty="0" smtClean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newList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[</a:t>
            </a:r>
            <a:r>
              <a:rPr lang="en-US" dirty="0">
                <a:solidFill>
                  <a:srgbClr val="FFC000"/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for item/element in sequence </a:t>
            </a:r>
            <a:r>
              <a:rPr lang="en-US" dirty="0" smtClean="0">
                <a:solidFill>
                  <a:srgbClr val="7030A0"/>
                </a:solidFill>
              </a:rPr>
              <a:t>nested if statement</a:t>
            </a:r>
            <a:r>
              <a:rPr lang="en-US" dirty="0" smtClean="0">
                <a:solidFill>
                  <a:srgbClr val="002060"/>
                </a:solidFill>
              </a:rPr>
              <a:t>]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2920" y="1634040"/>
              <a:ext cx="8635320" cy="2822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60" y="1624680"/>
                <a:ext cx="8654040" cy="28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1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Calibri (Body)"/>
              </a:rPr>
              <a:t>List Comprehension </a:t>
            </a:r>
            <a:r>
              <a:rPr lang="en-US" sz="3200" b="1" dirty="0" smtClean="0">
                <a:solidFill>
                  <a:srgbClr val="002060"/>
                </a:solidFill>
                <a:latin typeface="Calibri (Body)"/>
              </a:rPr>
              <a:t>Syntax and Examples</a:t>
            </a:r>
            <a:endParaRPr lang="en-US" sz="32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Examples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st = [3, 1, 5, 6, 7, 8, 9, 0]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list1 = [x+1 for x in lst ] # simple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list2 = [‘yellow', ‘pink', ‘gray', ‘white', ‘black']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new_list2 = [x for x in names if ‘a' in x] # if statement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6"/>
                </a:solidFill>
              </a:rPr>
              <a:t>n</a:t>
            </a:r>
            <a:r>
              <a:rPr lang="en-US" dirty="0" err="1" smtClean="0">
                <a:solidFill>
                  <a:schemeClr val="accent6"/>
                </a:solidFill>
              </a:rPr>
              <a:t>um</a:t>
            </a:r>
            <a:r>
              <a:rPr lang="en-US" dirty="0" smtClean="0">
                <a:solidFill>
                  <a:schemeClr val="accent6"/>
                </a:solidFill>
              </a:rPr>
              <a:t> = [5, 1, 4, 12, 3, 11, 6, 8, 9, 10, 15, 17, 31]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/>
                </a:solidFill>
              </a:rPr>
              <a:t>list3 = [“even" if i%2==0 else “odd" for 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 in range(10)] # if else statement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list4 = [x for x in range(50) if x % 2 == 0 if x % 5 == 0] # nested if statement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0520" y="2910960"/>
              <a:ext cx="5956560" cy="3572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2901600"/>
                <a:ext cx="5975280" cy="35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361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Calibri (Body)"/>
              </a:rPr>
              <a:t>List Comprehension </a:t>
            </a:r>
            <a:r>
              <a:rPr lang="en-US" sz="3200" b="1" dirty="0" smtClean="0">
                <a:solidFill>
                  <a:srgbClr val="002060"/>
                </a:solidFill>
                <a:latin typeface="Calibri (Body)"/>
              </a:rPr>
              <a:t>Problem 1 &amp; Solution</a:t>
            </a:r>
            <a:endParaRPr lang="en-US" sz="32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Problem1 : Write a Python Program To Get Only Even Number From Another List Which Contain Number From 1 To 20.</a:t>
            </a:r>
            <a:r>
              <a:rPr lang="en-US" b="1" dirty="0">
                <a:solidFill>
                  <a:srgbClr val="002060"/>
                </a:solidFill>
              </a:rPr>
              <a:t> Using List Comprehension.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29000" y="1625040"/>
              <a:ext cx="4804560" cy="1063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640" y="1615680"/>
                <a:ext cx="4823280" cy="10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4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23164</TotalTime>
  <Words>558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572</cp:revision>
  <dcterms:created xsi:type="dcterms:W3CDTF">2021-11-08T00:20:31Z</dcterms:created>
  <dcterms:modified xsi:type="dcterms:W3CDTF">2022-08-02T11:21:39Z</dcterms:modified>
</cp:coreProperties>
</file>