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1T23:42:14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11757 6896 0,'0'-25'78,"50"25"-16,-25-25-46,24 25-1,26 0 1,-26 0-16,1-25 16,-25 25-1,0 0 1,24 0 0,-24 0 15,0 0 0,0 0-15,0 0 15,-1 25-15,1 25-1,0 99 1,-25-25-1,0 24 1,0 1 0,0 50-16,0-1 15,0-24 1,0-1 0,0 1-1,50 372 1,-50-224-1,24-123 1,-24-26-16,0-74 16,25 50-1,0-74 1,-25 24 0,25-25-1,-25-24 298,0 74-313,0 0 15,0 99 1,0 0 0,0-24-1,0-1 1,0-24-1,0 173 1,0-24 0,0-125-16,0-49 15,25-50 1,-25 0 0,0 1-1,24-26 1,-24 50-1,0-74 1,0-26 0,0 1-16,0 0 31,0 25 188,0 24-204,25 149 1,-25-24 0,0-1-1,0 25 1,0-24-1,0-25 1,0-26 0,0-73-1,0-26-15,0-24 16,0 0 0,0 0 30,0 0 64,0-1-79,0 1-15,0 0 15,0 25-15,0-26-1,0 1 1,0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5T16:44:59.2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13419 6251 0,'0'0'0,"100"0"125,148 0-110,-25 0 1,-25 0 0,-24 0-16,-50 0 15,50 0 1,-1 0-1,-49 0 1,-25 0 0,1 0-16,-26 0 15,-24 0 1,-26 0 0,1 0-1,0 0 16,0 0 1,0 0-17,0 0 1,49 0 0,0 0-1,1 0 1,-1 0-1,-49 0-15,0 0 16,0 0 0,-1 0 15,1 0-15,0 0-16</inkml:trace>
  <inkml:trace contextRef="#ctx0" brushRef="#br0" timeOffset="2991.8485">23713 6276 0,'149'0'62,"149"0"-46,49-50 0,0 25-1,-24 25 1,24-25-16,0 1 16,1 24-1,-125 0 1,0 0-1,-74 0 1,-100 0 0,1 0-1,-25 0 1,0 0 0</inkml:trace>
  <inkml:trace contextRef="#ctx0" brushRef="#br0" timeOffset="4323.5202">4118 7813 0,'99'0'62,"-25"0"-46,25 0 0,50 0-1,-25 0 1,25 0-1,-25 0 1,-49 0 0,-26 0-1,-24 0-15,0 0 16,0 0 0</inkml:trace>
  <inkml:trace contextRef="#ctx0" brushRef="#br0" timeOffset="6704.1642">8384 7516 0,'74'-25'94,"-24"25"-78,24 0-16,26 0 15,73 0 1,26-25 0,247 25-1,-148 0 1,-100 0-1,-24 0 1,-75 0 0,0 0-1,1 0-15,-26 0 16,100 0 0,-100 25-1,0-25 1,-24 25-1,-25-25 1,24 0 0,1 25-1,0-25-15,-1 0 16,1 0 0,-25 0-1,24 24 16,1-24-15,0 0 0,-26 0-1,26 25-15,-25-25 16,0 0 15,24 0 172,1 0-187,74 0-16,347-25 16,-74 25-1,-75 0 1,-74 0-1,-99 0 1,-25 0 0,-24 0-1,24 0 1,-25 0 0,25 25-16,-25 0 15,0-25 1,50 25-1,-25-25 1,-25 0 0,-24 0-1,-1 0 1,-49 0 0,0 0-1,0 0 204,148 0-203,26-25-1,-100 0 1,-25 25-1,-24 0-15,-1 0 16</inkml:trace>
  <inkml:trace contextRef="#ctx0" brushRef="#br0" timeOffset="14795.7529">22671 7665 0,'75'-25'109,"-1"25"-93,50 0 0,0 0-1,0 0 1,149 0-1,-99 0 1,-50 0 0,-50 0-16,-24 0 31,0 0-31,-26 0 16,1 0 15,0 0-16,25 0 220,-1 0-220,-24 0 1,0 0 0,0 0-1,-1 0 17,1 0 77</inkml:trace>
  <inkml:trace contextRef="#ctx0" brushRef="#br0" timeOffset="17632.3238">15131 4862 0,'25'49'78,"-25"26"-78,24-1 16,1-74-1,-25 25 1,25-25 93,0 0-93,49 0 0,50-74-16,25-50 15,25-1 1,-25 26-1,-25 25 1,-50-1 0,-24 51-1,-26 24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5T16:53:07.9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11757 1612 0,'0'25'110,"0"0"-95,0 25 17,0-26-1,25-24 63,0 0-63,49-49-15,26-26-1,-1-24 1,-50 49-16,1 1 15,-25 24 17</inkml:trace>
  <inkml:trace contextRef="#ctx0" brushRef="#br0" timeOffset="4842.2577">3572 6176 0,'0'-24'31,"99"24"78,199 0-93,-100 0-1,-74 0 1,-25 0 0,-24 0-16,24 0 15,-25 0 1,50 24 0,1-24-1,23 0 1,-24 0-16,-24 0 15,-26 0 1,-24 0 0,-26 0-1,1 0 1,0 0 46</inkml:trace>
  <inkml:trace contextRef="#ctx0" brushRef="#br0" timeOffset="9210.7794">13047 6127 0,'75'0'62,"24"0"-46,0 0 0,25 0-1,25 0-15,49 0 16,-24 0 0,74 0-1,-49 25 1,-51-1-1,-73-24 1,-26 0 0,-24 25-1,0-25 1,0 0-16,0 0 31,24 0 0,1 0-15,-25 0 0,24 0 187,1 0-188,49-25 1,50 25 0,-25-24-1,50 24 1,123-50 0,-49 25-1,-74 0 1,-25 25-1,-25-24 1,-50 24-16,-24 0 16,-25 0-1,-1 0 1,1 0 0,0 0-1,0 0 204,49 0-203,50 0-1,99-25 1,-74 25-1,-50 0 1,-24 0 0,-25 0-16,-1 0 15,1 0 1,24 0 0,1 0-1,-26 0 1,-24 0-1,0 0 17,0 0-32,-1 25 15,1-25 1,0 24 0,0-24-1,0 0 1,-1 0-1,1 25 1,0-25 0,0 0-1,0 0 1,-1 0 0,1 0 15,0 25-16,0-25 1,0 0 0,-1 0-1,76 0 235,98-74-234,397-26-16,-173 51 16,-75 24-1,-49 0 1,-25 0-1,-75 0 1,-49 25 0,25 0-1,-1 50 1,-49-25 0,-49 25-1,-26-50-15,1 24 16,-25-24 15,0 0-15,74 0 202,25 0-202,50 0 0,24 0-1,75-24 1,25-1 0,-125 25-1,-74 0 1,-49 0-1,-25 0-15,24 0 16,1 0 15,-25 0-15</inkml:trace>
  <inkml:trace contextRef="#ctx0" brushRef="#br0" timeOffset="21356.9071">17859 8111 0,'0'25'32,"-24"49"-17,-1 50 1,0-24-1,25-26 1,0-49 0,-25 24-1</inkml:trace>
  <inkml:trace contextRef="#ctx0" brushRef="#br0" timeOffset="22002.7022">18033 8136 0,'0'25'47,"0"49"-47,-25-24 15,0-1 1,25-24 0,0 0-1,-24 25 1,24-26 0,-25 26-1,0 0 1,25-26-1,0 1-15,0 0 16,0 0 15</inkml:trace>
  <inkml:trace contextRef="#ctx0" brushRef="#br0" timeOffset="23438.9725">19348 8359 0,'0'0'0,"24"0"15,-24 25 79,0 0-94,0 0 16,0 24-1,0 1 1,0-25 0,0 24-1,0 1-15,-24-1 16,24 1 0,-50 0-1,25-1 1,-24-24-1,-1 25 1,25-50-16,-24 24 16,49 1-1,-25-25 1,0 0 0,25-49 77,0 24-61,0-25-17,50 25 1,-26-24-16,26 24 15,24 0 1,1 25 0,-26 0-1,1 0 1,-25 0 15,-25 25 0,25-25 1</inkml:trace>
  <inkml:trace contextRef="#ctx0" brushRef="#br0" timeOffset="24488.395">19918 8409 0,'0'0'0,"-25"0"15,25-25 48,25 25-47,50-25-1,-26 25 1,1 0-1,-25 0 1,-1 0 0,1 0-16,25 0 15,-50 25 1,25 0 0,-1 24-1,-24-24 1,0 0-1,0 0 1,0 0 0,0 24-1,-24 1 1,-26 24 0,25-24-1,0-25-15,25-1 16,25 1 109,50 0-110,-1 25 1,0-26 0,-49-24-1,0 0 32,-25 25 31,0 0-62,-50-25 0,1 0-1,24 25 1</inkml:trace>
  <inkml:trace contextRef="#ctx0" brushRef="#br0" timeOffset="25629.4981">20836 8434 0,'0'24'47,"0"51"-32,0-1 1,0 25 0,0-49-16,0 0 15,0-26 17,0 1-1,25 0-16,0 0 1,-1-25 0,76 0-1,-1 0 1,0 0 0,-49 0-1,-1 0-15,-24 0 31,0 0 110,0 49-125,-25-24-16,0 0 31,0 0 16</inkml:trace>
  <inkml:trace contextRef="#ctx0" brushRef="#br0" timeOffset="27412.963">22647 8260 0,'-25'0'94,"0"0"-94,0 0 16,-24 0-1,24 0 1,-25 25 0,1 0-1,-26-1 1,1-24-1,49 0 1,0 25-16,0-25 16,25 25 15,-49-25-15,24 25 15,25 0 0,0-1 32,0 1-48,0 0 1,0 0-1,0 0 1,0 49-16,0-49 16,0 0-1,0-1 1,25 1 0,-25 0-1,25-25 63,-1 0-31,1 0-31,50 0-1,73-50 1,-73 26-16,-50 24 16,-1 0-1,1 0 32,0 0-31,0 24 15,-25 1-15,25 25-1,-1-25 1,1 24-16,-25-24 16,0 25-1,0-26 16,0 1-15,0 0 15,-25 25-15,-24-25 0,24-25-16,-25 24 15,1-24 1,24 0-1,0 0 1,0 0 0</inkml:trace>
  <inkml:trace contextRef="#ctx0" brushRef="#br0" timeOffset="28147.4317">23440 7516 0,'0'49'93,"0"26"-77,0-50 0,0-1-1,0 1 1,0 0 0,0 0-1,0 0 1,0-1 31</inkml:trace>
  <inkml:trace contextRef="#ctx0" brushRef="#br0" timeOffset="28656.4963">23664 7491 0,'0'99'62,"0"0"-46,0-24 0,0-50-1,0-1-15,0 1 32</inkml:trace>
  <inkml:trace contextRef="#ctx0" brushRef="#br0" timeOffset="33916.6072">17264 9922 0,'25'0'47,"49"0"-31,50 0-1,174 0-15,-100 0 16,-49 25 0,-74-25-1,49 24 1,0 1 0,248 25-1,-99 49 1,-100-49-1,1-1 1,-75-24 0,-24 25-16,-1-50 15,-74 25 1,99-25 203,75 0-204,49-50-15,149 0 16,99 1 0,1 49-1,-125 0 1,-99 0-1,-124 0 1,0 0 0,-50 0-16,-24 0 15,-25 25 1,24-1 0,-24-24 218,25-24-218,49-76-1,100-49 1,49-49-16,74 24 15,100-24 1,-249 124 0,-73 24-1,-76 50 1,1-25 0,0 25-1,0 0 16,-25-25-15,25 1 0,-1-26-1,-24 25-15,25-49 16,25 24 0,-50-24-1,25-50 1,-1 49-1,1 1 1,-25-1 0,0 1-16,25-50 15,-25 50 267,-50-150-267,-24 26 1,0 24-1,-26 50 1,51 25-16,-26 25 16,51 24-1,-26 0 1,0-24 0,-123-50-1,24 25 1,0 49-1,0 1 1,25 49-16,0-25 16,50 25-1,-25-25 1,24 25 0,1 0-1,-1 0 1,-24 0-16,25 25 15,-1 0 1,26-1 0,-26 1-1,26 25 1,-26-50 187,-98 25-203,-324 24 16,-73-24-1,247 25 1,26-1 0,24-24-1,75 49 1,-50-24-1,74 0-15,-99-1 16,75 1 0,24-25-1,25 24 1,75-24 0,24-25-1,25 0 1,-74 0 203,-248 50-204,49-26 1,100 51-1,24-1 1,50-49-16,50 0 16,24 0-1,0-25 1,1 24 0,-26-24-1,26 25 1,-1 0-16,25-25 31,25 25-15,-24 0 15,24 0-15,-25-25-1,0 49 1,25-24-1,0 0 1,0 24-16,0 26 16,-25-1-1,25-49 1,0 0 0,0 0-1,0 24 1,0-24-1,0 25 1,0-1 0,0 1-16,0 24 15,0-49 1,25 0 0,-25 24-1,0-24 1,25-25-1,-25 50 1,0-25 0,0-1-1,0 1 1,0 0 0,0 0-1,0 0 1,0 0-1,0-1 1,0 1 0,25 0 15,-25 0-31,0 0 16,24-1-1,-24 1 16,0 0-15,0 0 15,25 0 47,-25 24-46,0 1-17,25-50 1,-25 25-16,0-1 31,25 1-15,-25 0-1,0 25 1,0-26 15,25 1-15,-25 0 328,0 25-329,24-26 1,-24 1 0,25 0-1,-25 0 16,0 0 16,25-25-31,0 0 93,0 24-93,-25 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5T16:58:47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5631 6127 0,'0'0'0,"74"0"78,373-50-63,-75 25 1,-100 25 0,-73 0-16,-50 0 15,0 0 1,24 0 0,224 0-1,-74 0 1,-125 0-1,-99 0 1,-49 0 0,-1 0 171,26 0-171,24 0-1,124 0 1,100 0 0,123 0-1,-173 0-15,-99 0 16,-125 0 0,-24 0-1,0 0 1,0 0-1,0 25 1,-1-25 0,1 0-1,0 0 1,0 0 0,0 0 46</inkml:trace>
  <inkml:trace contextRef="#ctx0" brushRef="#br0" timeOffset="2351.7231">13246 6325 0,'0'-25'47,"74"25"-16,-49 0-16,25 0 1,-1 0 0,-24 0-1,49 0-15,-24 0 16,74 0 0,50 0-1,-50 0 1,-50 0-1,0 25 1,-24-25 0,-25 25-1,49-25 1,-24 0-16,49 0 16,50 0-1,74-74 1,25-26-1,422-73 1,-323 98 0,-148 26-1,-75 24 1,-99 25 0,-1-25-16,26 0 15,-25 25 1,49-74-1,1 49 1,-51-25 0,1 26-1,25-1 1,-50-25 0,49 1-16,26-100 15,-26 25 1,-49 49-1,25 1 1,-25 24 0,0 1-1,0-26 1,-49-24 0,-75 0-16,24 49 15,1-24 1,-25 49-1,50-25 1,-1 26 0,-74-1-1,50 0 1,-74 25 0,49 0-1,-25 0 1,50 0-16,-1 0 15,-24 25 1,50-25 0,24 25-1,1 24 1,-26-24 0,-24 74-1,-25-24 1,-25 98-1,25-49-15,0 25 16,25-50 0,49 1-1,1-1 1,-26-25 0,50 50-1,1-25 1,-1 100-1,25-50-15,0-75 16,0 1 0,0-51-1,0 26 1,0-25 0,25 49-1,-1 1 1,1-51-1,0 1-15,-25 0 16,25 0 0,0 0-1,49-1 1,1-24 0,-51 0 15</inkml:trace>
  <inkml:trace contextRef="#ctx0" brushRef="#br0" timeOffset="5900.7612">24904 5953 0,'50'0'47,"-1"0"-32,26 0 1,-1 0 0,-49 0-1,24 0 1,-24 0-1,0 0 1,0 0-16,0 0 16,-1 0-1,1 0 1,0 0 0,0 0-1,0 0 1,-1 0-1</inkml:trace>
  <inkml:trace contextRef="#ctx0" brushRef="#br0" timeOffset="9052.6265">2679 7789 0,'50'0'78,"49"0"-63,0 0 1,75 0 0,-50 0-1,24 0 1,-73 0 0,24 0-1,25 0-15,25 24 16,149-24-1,-174 0 1,-50 0 0,-24 0-1,-26 0 204,51 0-203,173 0-1,-25 0 1,-24 0 0,-100 0-1,-50 0 1,1 0-1,-25 0 17,-25 25 61</inkml:trace>
  <inkml:trace contextRef="#ctx0" brushRef="#br0" timeOffset="10858.5216">22299 7813 0,'-24'0'15,"-1"0"1,0 25 0,-49-25-1,24 50-15,0-25 16,1-1 0,-75 76-1,25-26 1,-1 1-1,-24 24 1,0 50 0,0-25-1,50 0-15,-1-25 16,1 0 0,49-74-1,25 24 1,-25-24 15,1 0-15,24 0-1,-25 49 1,25-49-16,-25 0 16,25 25-1</inkml:trace>
  <inkml:trace contextRef="#ctx0" brushRef="#br0" timeOffset="11780.1636">20811 8905 0,'0'25'47,"0"24"-31,0 26-1,0-50 1,0-1 0,0 1-1,0 0 1,0 0-16,0 24 31,0-24-31,0 25 16,0-25-1,0 24 1,25-24 15,-25 0-15,0 0 15,25-25-15,24 0 15,1 0-15,-25 0-16,24 0 15,1 0 1,-25 0 0,0 0-1,-1 0 1,1-25 15,0 25-15,0 0 15,-25-25 16,25 25-47,-1 0 78</inkml:trace>
  <inkml:trace contextRef="#ctx0" brushRef="#br0" timeOffset="14649.5334">19869 10096 0,'24'0'62,"51"0"-46,24 0 0,0 0-1,75 0 1,-50 0 0,-50 0-1,25 0 1,1 0-1,148 0 1,-75-25 0,-73 25-16,-26-25 15,-24 25 1,-1 0 0,-24 0-1,49 0 1,-24 0-1,-25 0 1,0 0 0,-1 0-1,1-25 95,0 25-79</inkml:trace>
  <inkml:trace contextRef="#ctx0" brushRef="#br0" timeOffset="15691.1167">21456 9823 0,'50'0'125,"49"24"-109,0 26-1,50 0-15,-25-1 16,-25-49-1,-24 25 1,-1 25 0,-24-50-1,-26 25 17,-24-1 14,0 1-14,-24 0 15,-1 0-32,-25 24 1,-24 1-1,24-25 1,25 24 0,-24-24-16,24 25 15,0-50 1,25 25 0,-25-25-1,1 0 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5T17:11:27.9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5854 4837 0,'0'50'125,"0"-1"-125,25-24 16,-25 25-1,0-26 16,0 1-15,0 0 0,25-25 46,-1 0-31,1 0-15,25 0 0,-1-50-1,51 1 1,-26-1 0,50-24-16,-50 49 15,1-50 1,-1 26-1,-24-1 1,-1 25 0,-24 1-1,25-1-15,-25 0 16,-1 25 0,-24-25-1,25 0 1,0 1-1,0 24 1</inkml:trace>
  <inkml:trace contextRef="#ctx0" brushRef="#br0" timeOffset="3192.4681">12849 6152 0,'0'0'0,"25"0"93,74 0-77,74 0 0,1 0-1,49 0-15,50-25 16,-50 0-1,125-25 1,-125 26 0,-25 24-1,1 0 1,-26 0 0,-49 0-1,-24 0 1,-1 0-16,-25 0 15,-49 0 1,0 0 0,0 0-1,124 0 220,49 0-220,0 0 1,-49 0 0,0 0-1,-50 0 1,25 0-1,0 0 1,-24 0 0,-26 0-16,0 0 15,-49 0 1,0 0 0,0 0-1,0 0 16</inkml:trace>
  <inkml:trace contextRef="#ctx0" brushRef="#br0" timeOffset="7381.6679">22820 6028 0,'0'0'0,"100"0"16,-26-25-1,-24 25 1,24 0-1,0 0 1,-24 0-16,0 0 16,49 0-1,-50 0 1,26 0 0,-1-25-1,50 25 1,-25 0-1,26 0 1,73-25-16,-49 25 16,-25 0-1,25 0 1,-75 0 0,0 0-1,-24 0 1,24-25-1,-49 25 1,0 0 0,0 0-1,0 0 32,0 0 188,-1 0-235,26 0 15,0 0 16,-26 0-15,26 0 0,0 0 15,-26 0-15</inkml:trace>
  <inkml:trace contextRef="#ctx0" brushRef="#br0" timeOffset="13370.6758">20067 3175 0,'25'0'140,"24"0"-124,1 0-16,-25-25 15,24 25 1,-24 0 0,0 0-1,25 0 1,-26 0 0,1 0-16,25-25 15,24 25 1,-49-24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5T17:21:36.0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6201 6176 0,'25'0'62,"74"0"-46,75 0 0,272 0-1,-24 0 1,-25 0-1,-25 0 1,-50 0 0,-24 25-1,-124 25 1,49 49-16,-124-74 16,-49 0-1,-25-1 1,-1-24 203,51 0-204,173 0-15,-25 0 16,-99 0-1,-49 0 1,-26 0 0,-24 0-1,0 0 1,24 0 0,26 0-1,-1 0 1,-24 0-1,-25 0 1,-1 0 0,1 0 77</inkml:trace>
  <inkml:trace contextRef="#ctx0" brushRef="#br0" timeOffset="1488.6095">14560 4415 0,'0'50'46,"0"-25"-30,25 24 0,-25-24-16,0 0 15,25 0 1,-25 24 15,0-24 0,25-25 1,0 0 15,-1 0-32,1 0 1,25 0-1,24-25 1,25-24 0,1-26-1,73-49-15,-24 25 16,-50 25 0,1-1-1,-51 26 1,1-1-1,-25 25 1,-1 25 0,1 0-1,-25-25 1,25 25 0,0 0-16,0 0 46</inkml:trace>
  <inkml:trace contextRef="#ctx0" brushRef="#br0" timeOffset="4035.3285">23068 6474 0,'0'-25'16,"0"0"0,50 25 15,24 0-15,26 0-1,48 0 1,26 0-16,-75 0 15,25 0 1,-49 0 0,-1 0-1,-24 0 1,99 0 218,24 0-234,75 0 16,50 0 0,297 0-1,-223 0 1,-173 0-1,-75 0 1,-75 0 0,1 0-1,-25 0 1</inkml:trace>
  <inkml:trace contextRef="#ctx0" brushRef="#br0" timeOffset="9363.5507">14412 7590 0,'24'0'31,"76"0"-15,73-25 0,75 25-1,50-24-15,-25-1 16,0 25 0,-25 0-1,99 0 1,-149 0-1,-98 0 1,-26 0-16,-49 0 16,24 0 187,1 0-188,49 0 1,372-75 0,26 51-1,-1-1 1,-149-25-16,-49 50 16,-26 0-1,-98 0 1,-75 25-1,25 0 1,-74-25 0,-25 25-1,0-25-15,-1 0 16,26 0 218,148 0-218,-49 0 0,0 0-1,-50 0 1,-24 0-1,-26 0-15,-24 0 16,0 0 0</inkml:trace>
  <inkml:trace contextRef="#ctx0" brushRef="#br0" timeOffset="12241.401">16024 9971 0,'49'0'141,"1"0"-125,24 0-1,1 0 1,49 0 0,25 0-16,-25 0 15,0 0 1,149 0-1,-25 0 1,-25 0 0,-25-24-1,-24 24 1,-75 0-16,0 0 16,-49 0-1,0 0 1,-1 0-1,1 0 1,-1-25 187,26 25-187,99-25-1,98-25 1,26 26 0,74-26-1,99 25-15,-123 25 16,-1 0 0,-74 0-1,-75 0 1,-24 0-1,-75 0 1,0 0 0,-24 0-16,-1-25 15,-24 25 204,24-24-203,125-1-1,297-74 1,-75 49 0,-49 25-1,-99-49 1,-74 74-1,-100 0 1,-49 0-16,-1 0 16,-24 0 15,0 0 0,0 0-15</inkml:trace>
  <inkml:trace contextRef="#ctx0" brushRef="#br0" timeOffset="14242.2181">15974 9475 0,'0'25'78,"25"50"-63,0-1 1,0-24 0,-25-1-16,24-24 15,-24 25 1,0-26 15,0 26-15,0-25-1,0 24 1,0-24-16,25 0 16,-25 0-1,0 0 1,0 0 0,0 24 15,0-24 0,0 0 16</inkml:trace>
  <inkml:trace contextRef="#ctx0" brushRef="#br0" timeOffset="16813.1257">24061 9103 0,'0'25'62,"0"0"-46,0 49-16,0 1 16,0-26-1,0 1 1,0 0 0,24-1-1,-24-24 1,0 25-1,0-26-15,25 51 16,-25-26 0,0-24-1,0 0 1,0 0 0,0 0 30</inkml:trace>
  <inkml:trace contextRef="#ctx0" brushRef="#br0" timeOffset="18142.3204">16694 9525 0,'0'25'93,"24"24"-77,-24 1 0,0 0-1,25-1 1,0 1-1,-25-1 1,25-24 0,-25 0-1,0 0 1,0 0-16,25-25 94</inkml:trace>
  <inkml:trace contextRef="#ctx0" brushRef="#br0" timeOffset="19916.7367">16991 9475 0,'25'0'94,"-25"25"-78,0 0-1,25 0 1,-25 0-1,25-25 1,-25 49-16,0-24 31,0 25-15,24-26 0,-24 1-1,0 0 1,0 0 15,0 0 0,25-25 110</inkml:trace>
  <inkml:trace contextRef="#ctx0" brushRef="#br0" timeOffset="21111.9212">17512 9451 0,'0'24'172,"0"1"-157,0 25 1,0-25 0,50 24-1,-50-24 1,0 0-1,25 0 1,-25-1 0,24-24-1,-24 25 1,0 0 0,25 0-16,-25 0 15,0-1 16,0 1-15,25-25 15,-25 25-15,25-25 171</inkml:trace>
  <inkml:trace contextRef="#ctx0" brushRef="#br0" timeOffset="28158.0052">20315 8161 0,'-25'0'31,"0"0"-15,1 0 15,24 25 0,-25-25-31,25 24 16,0 1 15,-25-25-15,25 50 0,0-25-1,0-1 16,0 1 1,0 0-17,0 0 1,25-25 0,0 0-1,-1 49 1,26-49-1,0 50 1,49-25-16,-25 0 16,-24-25-1,-1 0 1,-24 0 78,-25-50-47,0 25-32,0 0 1,0-24-1,0-1 1,0 25 15,-25 1-15,-24-1-16,24 0 16,-25 0-1,26 25 16,-1 0-15,0 0 0,0 0-1,0 0-15,1 0 32,-1 0-17,0 0 16,0 0-15,0 0 0,1 0 15</inkml:trace>
  <inkml:trace contextRef="#ctx0" brushRef="#br0" timeOffset="30946.6379">26640 7764 0,'0'25'94,"0"-1"-94,0 1 16,0 0-1,0 25 1,25-50 0,-25 49-1,25-74 126,-25 1-110,0-26 0,0 0-31,0 26 32,0-1-17,0 0 1,25 25 78,-1 0-16,1 0-31,0 0-32,0 25 32,0 0-31,-25-1 15,24-24-15,-24 25-1,0 0 16,25 25-15,0-26 0,-25 26-1,0-25 17,0 0-1,0 0-16,25-25 48</inkml:trace>
  <inkml:trace contextRef="#ctx0" brushRef="#br0" timeOffset="31744.4641">27211 7863 0,'49'-25'125,"1"25"-109,49 0-1,-24 0 1,-26-25 0,-24 25-1,0 0 1,0-24 15</inkml:trace>
  <inkml:trace contextRef="#ctx0" brushRef="#br0" timeOffset="32313.1831">27930 7466 0,'0'25'16,"0"0"-1,0 0 1,0-1 0,0 26-1,0-25 1,0 24 15,0 1-15,0 0-16,0-26 15,0 1 1,0 25 0,0-25-1,0-1 1,0 1-1,0 0 48</inkml:trace>
  <inkml:trace contextRef="#ctx0" brushRef="#br0" timeOffset="35242.7952">26566 8359 0,'0'25'109,"25"-25"-93,-1 0 0,1 25-1,0-25 16,25 0 1,-26 0-17,1 0 1,0 0 31,0 0-16</inkml:trace>
  <inkml:trace contextRef="#ctx0" brushRef="#br0" timeOffset="42309.1746">24309 11311 0,'0'25'1062,"0"24"-1046,24-24 0,1 50-1,-25-26 1,0-24 31</inkml:trace>
  <inkml:trace contextRef="#ctx0" brushRef="#br0" timeOffset="43970.6178">24904 11361 0,'0'-25'47,"50"25"78,-26 0-110,1 0 1,0 0 15,0 0-15,0 49 15,-1-24 0,-24 0-15,0 0 0,0 0 15,0-1-15,0 1 15,25 0 16,0-25-32,0 0 1,24 25 0,-49 0-1,25-25 1,0 0-1,-25 24 17,0 1 30,0 0-15,0 0-16,-25 0 1,0-25-32,25 24 15,-24-24 1,-1 25-1,25 0 17,-25-25-17</inkml:trace>
  <inkml:trace contextRef="#ctx0" brushRef="#br0" timeOffset="46423.3929">26119 11162 0,'25'0'297,"0"0"-282,25-50 1,-26 50 0,1 0 15,-25-24-16,-25 24 79,1 0-63,24 24-15,-25-24 0,25 25-1,-25-25 1,0 0 15,25 25-15,0 0 15,0 0-15,0 0-1,0 24 1,0-24 15,25-25-15,0 0 15,24 0-31,-24 0 16,0 0-1,0 0 1,24 0 15,-24 25-15,0-25 15,-25 25 0,25-1-15,-25 1 15,0 0-31,0 0 16,0 0-1,0 24 1,0 1 15</inkml:trace>
  <inkml:trace contextRef="#ctx0" brushRef="#br0" timeOffset="47142.428">27484 11361 0,'74'0'31,"0"-50"-15,75 25-1,50-24 1,-1-26-1,50 25 1,0-24 0,75-25-1,-125 49-15,-74 1 16,-49 49 0,-51 0-1,1 0 1</inkml:trace>
  <inkml:trace contextRef="#ctx0" brushRef="#br0" timeOffset="47812.5539">29443 10443 0,'0'25'125,"25"-25"-109,0 24 0,0-24-16,24 25 15,-24 0 17,25 0-17,-1 0 16,-49 24-31,25-24 16,0 49 0,0 50-1,-25-49 1,0-26 0,0-24-16,0 0 15,0 25 1,-25-1 15,0-49 0,25 25-15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1T23:43:19.3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17859 7193 0,'0'-24'94,"25"24"-63,0 0-15,25 0-1,-1 0-15,26 0 16,49-25 0,-25 25-1,-25 0 1,-24 0-1,-1 0 1,26 0 0,-1 0-1,125 0 1,-26 0-16,-73 25 16,-26-25-1,-24 0 1,-1 0-1,1 24 1,-25-24 0,-1 0-1,76 0 1,-26 0 250,1 0-266,-1 0 15,0 0 1,-24 0-1,24 0 1,1 25 0,-26-25-1,-24 0-15,0 0 16,0 0 0,-25 25-1,49-25 1,-24 25-1,0-25 1,0 0-16,0 0 16,-1 25-1,1-25 1,0 0 0,0 0-1,0 0 1,-1 24-16,1-24 15,50 25 1,-51-25 0,1 0-1,0 0 1,0 0 31,0 0-16,-1 0 282,1 0-282,0 0 0,0 0-15,0 0-1,0 0 17,-1 0-1,1 0 188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09787" y="2470245"/>
            <a:ext cx="5101614" cy="23988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</a:rPr>
              <a:t>String related 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FFFF00"/>
                </a:solidFill>
              </a:rPr>
              <a:t>5 (</a:t>
            </a:r>
            <a:r>
              <a:rPr lang="en-US" sz="2800" b="1" dirty="0">
                <a:solidFill>
                  <a:srgbClr val="002060"/>
                </a:solidFill>
              </a:rPr>
              <a:t>Five</a:t>
            </a:r>
            <a:r>
              <a:rPr lang="en-US" sz="2800" b="1" dirty="0">
                <a:solidFill>
                  <a:srgbClr val="FFFF00"/>
                </a:solidFill>
              </a:rPr>
              <a:t>) Problems and Solution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45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</a:rPr>
              <a:t>5 (Five) Problems and Solution related to String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</a:rPr>
              <a:t>5 </a:t>
            </a:r>
            <a:r>
              <a:rPr lang="en-US" b="1" dirty="0">
                <a:solidFill>
                  <a:srgbClr val="002060"/>
                </a:solidFill>
              </a:rPr>
              <a:t>(Five) Problems and Solution </a:t>
            </a:r>
            <a:r>
              <a:rPr lang="en-US" b="1" dirty="0" smtClean="0">
                <a:solidFill>
                  <a:srgbClr val="002060"/>
                </a:solidFill>
              </a:rPr>
              <a:t>related to String</a:t>
            </a:r>
            <a:endParaRPr lang="en-US" b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Problem 1</a:t>
            </a:r>
            <a:r>
              <a:rPr lang="en-US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and Solution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Problem </a:t>
            </a:r>
            <a:r>
              <a:rPr lang="en-US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2 </a:t>
            </a:r>
            <a:r>
              <a:rPr lang="en-US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and Solution</a:t>
            </a:r>
            <a:endParaRPr lang="en-US" b="1" dirty="0">
              <a:solidFill>
                <a:srgbClr val="002060"/>
              </a:solidFill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Problem </a:t>
            </a:r>
            <a:r>
              <a:rPr lang="en-US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3 </a:t>
            </a:r>
            <a:r>
              <a:rPr lang="en-US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and </a:t>
            </a:r>
            <a:r>
              <a:rPr lang="en-US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Solution</a:t>
            </a:r>
            <a:endParaRPr lang="en-US" b="1" dirty="0" smtClean="0">
              <a:solidFill>
                <a:srgbClr val="002060"/>
              </a:solidFill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Problem 4 </a:t>
            </a:r>
            <a:r>
              <a:rPr lang="en-US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and </a:t>
            </a:r>
            <a:r>
              <a:rPr lang="en-US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Solution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Problem </a:t>
            </a:r>
            <a:r>
              <a:rPr lang="en-US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5 and </a:t>
            </a:r>
            <a:r>
              <a:rPr lang="en-US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Solution</a:t>
            </a:r>
            <a:endParaRPr lang="en-US" b="1" dirty="0">
              <a:solidFill>
                <a:srgbClr val="002060"/>
              </a:solidFill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45</a:t>
            </a: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232520" y="2455560"/>
              <a:ext cx="286200" cy="2938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3160" y="2446200"/>
                <a:ext cx="304920" cy="295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Day 45: String Problem </a:t>
            </a:r>
            <a:r>
              <a:rPr lang="en-US" sz="4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1 and Solution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1) Write a Python Program To Get A Sentence From User To Display Total Number Of Character, Convert Into Uppercase If Not And Place A Full Stop To Every Sentence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Solution?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482480" y="1616400"/>
              <a:ext cx="8224560" cy="1196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3120" y="1607040"/>
                <a:ext cx="8243280" cy="121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Day 45: </a:t>
            </a:r>
            <a:r>
              <a:rPr lang="en-US" sz="4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String </a:t>
            </a:r>
            <a:r>
              <a:rPr lang="en-US" sz="4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Problem 2 </a:t>
            </a:r>
            <a:r>
              <a:rPr lang="en-US" sz="4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and Solution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2) Write a Python Program To Accept Only Number As String From User Not Alpha Or Special Character.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Solution?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285920" y="500040"/>
              <a:ext cx="7536960" cy="3224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6560" y="490680"/>
                <a:ext cx="7555680" cy="324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667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Day 45: </a:t>
            </a:r>
            <a:r>
              <a:rPr lang="en-US" sz="4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String </a:t>
            </a:r>
            <a:r>
              <a:rPr lang="en-US" sz="4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Problem 3 </a:t>
            </a:r>
            <a:r>
              <a:rPr lang="en-US" sz="4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and Solution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3) Write </a:t>
            </a:r>
            <a:r>
              <a:rPr lang="en-US" b="1" dirty="0">
                <a:solidFill>
                  <a:srgbClr val="002060"/>
                </a:solidFill>
              </a:rPr>
              <a:t>a Python Program To Get Name Of User That Start With ‘a’ Other Wise Error Message Should Display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Solution?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64440" y="1598400"/>
              <a:ext cx="8206560" cy="2170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080" y="1589040"/>
                <a:ext cx="8225280" cy="218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236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Day 45: </a:t>
            </a:r>
            <a:r>
              <a:rPr lang="en-US" sz="4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String </a:t>
            </a:r>
            <a:r>
              <a:rPr lang="en-US" sz="4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Problem 4 </a:t>
            </a:r>
            <a:r>
              <a:rPr lang="en-US" sz="4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and Solution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4) Write </a:t>
            </a:r>
            <a:r>
              <a:rPr lang="en-US" b="1" dirty="0">
                <a:solidFill>
                  <a:srgbClr val="002060"/>
                </a:solidFill>
              </a:rPr>
              <a:t>a Python Program To Get Name Of User That End With ‘n’ Other Wise Error Message Should Display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Solution?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107440" y="1116360"/>
              <a:ext cx="6974280" cy="1098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8080" y="1107000"/>
                <a:ext cx="6993000" cy="111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045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Day 45: </a:t>
            </a:r>
            <a:r>
              <a:rPr lang="en-US" sz="4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String </a:t>
            </a:r>
            <a:r>
              <a:rPr lang="en-US" sz="4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Problem 5 </a:t>
            </a:r>
            <a:r>
              <a:rPr lang="en-US" sz="4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and Solution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5) Write </a:t>
            </a:r>
            <a:r>
              <a:rPr lang="en-US" b="1" dirty="0">
                <a:solidFill>
                  <a:srgbClr val="002060"/>
                </a:solidFill>
              </a:rPr>
              <a:t>a Python Program To Get A Sentence From User, And Display Character Of That Sentence That Present On Odd Index Number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Solution?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232360" y="1446480"/>
              <a:ext cx="8483760" cy="2804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3000" y="1437120"/>
                <a:ext cx="8502480" cy="282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935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46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42023" y="1660974"/>
            <a:ext cx="4930639" cy="33750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</a:t>
            </a:r>
            <a:r>
              <a:rPr lang="en-US" sz="36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10 </a:t>
            </a:r>
            <a:r>
              <a:rPr lang="en-US" sz="36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String</a:t>
            </a:r>
            <a:r>
              <a:rPr lang="en-US" sz="36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Methods</a:t>
            </a:r>
          </a:p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</a:p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Examples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429240" y="2571840"/>
              <a:ext cx="1063080" cy="71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9880" y="2562480"/>
                <a:ext cx="1081800" cy="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8133</TotalTime>
  <Words>236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Aharoni</vt:lpstr>
      <vt:lpstr>Algerian</vt:lpstr>
      <vt:lpstr>Arial</vt:lpstr>
      <vt:lpstr>Calibri</vt:lpstr>
      <vt:lpstr>Calibri (Body)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501</cp:revision>
  <dcterms:created xsi:type="dcterms:W3CDTF">2021-11-08T00:20:31Z</dcterms:created>
  <dcterms:modified xsi:type="dcterms:W3CDTF">2022-08-02T11:23:51Z</dcterms:modified>
</cp:coreProperties>
</file>