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5T01:41:06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6176 5531 0,'50'0'94,"24"0"-78,1 0-1,-1 0 1,1 0 0,24 0-1,0 0-15,100 0 16,-1 0-1,25 0 1,50 0 0,-50 0-1,-49 0 1,-75 0 0,0 0-1,-24 0 1,-26 0-1,1 0 1,0 0-16,-26 0 16,76 0-1,-51 0 1,1 0 0,-25 0-1,-1 0 1,1 0-1,0 0 1,0 0 47</inkml:trace>
  <inkml:trace contextRef="#ctx0" brushRef="#br0" timeOffset="4582.6693">3770 8830 0,'0'-24'31,"25"24"-31,25 0 16,24 0 0,1 0-1,-1 0 1,0 0 0,125 0-1,-1-25 1,-49 25-1,25 0-15,-75 0 16,50 0 0,-25 0-1,173 0 1,-123 0 0,-50 0-1,-49 0 1,-26 0-1,1 0 1,-25 0 0,-1 0 31</inkml:trace>
  <inkml:trace contextRef="#ctx0" brushRef="#br0" timeOffset="8358.5407">2158 10914 0,'0'-25'47,"25"25"-31,24 0-1,51 0 1,-26 0-1,0 0 1,1 0 0,-26 0-1,1 0 1,0 0 0,74 0-1,74-25 1,50 1-16,-74-1 15,-75 0 1,-49 0 0,-26 25-1,1 0 1,0 0 15,0 0 0,0 0-15,0 0 0,24 0-1,-24 0 1,0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6T00:57:5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12204 0,'0'-25'78,"50"25"-62,24 0-1,150 0-15,-1 0 16,-25 0 0,50 0-1,25 50 1,-50-50 0,-24 25-1,-75-25-15,0 24 16,0 1-1,-50 0 1,1-25 0,-26 25-1,-24-25 17,-25 25 155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1:09:50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7764 0,'24'0'172,"1"0"-157,0 0-15,0 0 16,24 0 0,-24 0-1,0 0 1,0 0-1,0 0 1,24 0-16,1 0 16,-1 0-1,-24 0 1,0 0 15,0 0-15</inkml:trace>
  <inkml:trace contextRef="#ctx0" brushRef="#br0" timeOffset="11362.9328">10021 11534 0,'75'0'125,"98"0"-109,50 0 0,75 0-1,24 25 1,1 25 0,-100-1-16,25-24 15,-25 25 1,-49-26-1,-50-24 1,0 25 0,-25 0-16,-24-25 15,-26 0 1,-24 0 0,124 0 249,174 0-249,49-25-1,-124 25 1,-100 0 0,-24 0-1,-74 0-15,0 0 16,24 0 0,1 0-1,148 0 1,0-25-1,0 1 1,-99 24-16,-25 0 16,1 0-1,-26 0 1,-24 0 0,24 0-1,1 0 1,-51 0-1,26-25 17,-25 25-1,-25-25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Number data type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Python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50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</a:rPr>
              <a:t>Number D</a:t>
            </a:r>
            <a:r>
              <a:rPr lang="en-US" sz="4000" b="1" dirty="0" smtClean="0">
                <a:solidFill>
                  <a:srgbClr val="002060"/>
                </a:solidFill>
              </a:rPr>
              <a:t>ata Type in Python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Introduction To Number Data Type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Different Data Type Of Number In Python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Convert One Data Type Of Number To Other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List Of Number Methods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50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6880" y="1991160"/>
              <a:ext cx="2384640" cy="193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1981800"/>
                <a:ext cx="2403360" cy="19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 (Body)"/>
              </a:rPr>
              <a:t>Introduction To Python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 Number </a:t>
            </a:r>
            <a:r>
              <a:rPr lang="en-US" sz="3600" b="1" dirty="0">
                <a:solidFill>
                  <a:srgbClr val="002060"/>
                </a:solidFill>
                <a:latin typeface="Calibri (Body)"/>
              </a:rPr>
              <a:t>Data Type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 can work with number in python like 439, 43.34, -23, etc.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Immutable data type (cannot change after creating)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There are different number data type used in Python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float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complex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Using number data types, we can work with mathematical or engineering related problems to solve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Using number data type we can develop calculating type of system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16840" y="4384440"/>
              <a:ext cx="830880" cy="7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480" y="4375080"/>
                <a:ext cx="84960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 (Body)"/>
              </a:rPr>
              <a:t>Different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Number </a:t>
            </a:r>
            <a:r>
              <a:rPr lang="en-US" sz="3600" b="1" dirty="0">
                <a:solidFill>
                  <a:srgbClr val="002060"/>
                </a:solidFill>
                <a:latin typeface="Calibri (Body)"/>
              </a:rPr>
              <a:t>Data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Type in Python</a:t>
            </a:r>
            <a:endParaRPr lang="en-US" sz="36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Whole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Positive or negative number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23, 434, -34, -1334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Float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Fraction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Pointing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 power number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23.434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-544.43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3.4 x 10</a:t>
            </a:r>
            <a:r>
              <a:rPr lang="en-US" baseline="30000" dirty="0">
                <a:solidFill>
                  <a:srgbClr val="002060"/>
                </a:solidFill>
              </a:rPr>
              <a:t>32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Complex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number in the form  of x + </a:t>
            </a:r>
            <a:r>
              <a:rPr lang="en-US" dirty="0" err="1">
                <a:solidFill>
                  <a:srgbClr val="002060"/>
                </a:solidFill>
              </a:rPr>
              <a:t>yj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Where x is the real part and </a:t>
            </a:r>
            <a:r>
              <a:rPr lang="en-US" dirty="0" err="1">
                <a:solidFill>
                  <a:srgbClr val="002060"/>
                </a:solidFill>
              </a:rPr>
              <a:t>yj</a:t>
            </a:r>
            <a:r>
              <a:rPr lang="en-US" dirty="0">
                <a:solidFill>
                  <a:srgbClr val="002060"/>
                </a:solidFill>
              </a:rPr>
              <a:t> is the imaginary part.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3 + 3j</a:t>
            </a:r>
          </a:p>
        </p:txBody>
      </p:sp>
    </p:spTree>
    <p:extLst>
      <p:ext uri="{BB962C8B-B14F-4D97-AF65-F5344CB8AC3E}">
        <p14:creationId xmlns:p14="http://schemas.microsoft.com/office/powerpoint/2010/main" val="16447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 (Body)"/>
              </a:rPr>
              <a:t>Convert One Data Type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To Another</a:t>
            </a:r>
            <a:endParaRPr lang="en-US" sz="36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int(y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): 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		We can convert float data type into int data type</a:t>
            </a: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float(x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):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		We can convert int data type to float data type </a:t>
            </a:r>
            <a:endParaRPr lang="en-US" dirty="0">
              <a:solidFill>
                <a:srgbClr val="002060"/>
              </a:solidFill>
              <a:latin typeface="Calibri (Body)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complex(x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): 	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We can convert int or float to complex data type but </a:t>
            </a:r>
            <a:endParaRPr lang="en-US" dirty="0">
              <a:solidFill>
                <a:srgbClr val="002060"/>
              </a:solidFill>
              <a:latin typeface="Calibri (Body)"/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We cannot convert complex data type to int or float, you will get type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07560" y="2795040"/>
              <a:ext cx="2295360" cy="1455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8200" y="2785680"/>
                <a:ext cx="231408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1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Calibri (Body)"/>
              </a:rPr>
              <a:t>List Of </a:t>
            </a:r>
            <a:r>
              <a:rPr lang="en-US" sz="3600" b="1" dirty="0" smtClean="0">
                <a:solidFill>
                  <a:srgbClr val="002060"/>
                </a:solidFill>
                <a:latin typeface="Calibri (Body)"/>
              </a:rPr>
              <a:t>Number Methods in Python </a:t>
            </a:r>
            <a:endParaRPr lang="en-US" sz="36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3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abs(x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ceil(x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cmp</a:t>
            </a:r>
            <a:r>
              <a:rPr lang="en-US" dirty="0">
                <a:solidFill>
                  <a:srgbClr val="002060"/>
                </a:solidFill>
              </a:rPr>
              <a:t>(x, y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exp</a:t>
            </a:r>
            <a:r>
              <a:rPr lang="en-US" dirty="0">
                <a:solidFill>
                  <a:srgbClr val="002060"/>
                </a:solidFill>
              </a:rPr>
              <a:t>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fabs</a:t>
            </a:r>
            <a:r>
              <a:rPr lang="en-US" dirty="0">
                <a:solidFill>
                  <a:srgbClr val="002060"/>
                </a:solidFill>
              </a:rPr>
              <a:t>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floor(x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log(x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log10(x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max(x1, x2</a:t>
            </a:r>
            <a:r>
              <a:rPr lang="en-US" dirty="0" smtClean="0">
                <a:solidFill>
                  <a:srgbClr val="002060"/>
                </a:solidFill>
              </a:rPr>
              <a:t>,...)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min(x1</a:t>
            </a:r>
            <a:r>
              <a:rPr lang="en-US" dirty="0">
                <a:solidFill>
                  <a:srgbClr val="002060"/>
                </a:solidFill>
              </a:rPr>
              <a:t>, x2</a:t>
            </a:r>
            <a:r>
              <a:rPr lang="en-US" dirty="0" smtClean="0">
                <a:solidFill>
                  <a:srgbClr val="002060"/>
                </a:solidFill>
              </a:rPr>
              <a:t>,...)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modf</a:t>
            </a:r>
            <a:r>
              <a:rPr lang="en-US" dirty="0">
                <a:solidFill>
                  <a:srgbClr val="002060"/>
                </a:solidFill>
              </a:rPr>
              <a:t>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pow(x, y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round(x [,n</a:t>
            </a:r>
            <a:r>
              <a:rPr lang="en-US" dirty="0" smtClean="0">
                <a:solidFill>
                  <a:srgbClr val="002060"/>
                </a:solidFill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sqrt</a:t>
            </a:r>
            <a:r>
              <a:rPr lang="en-US" dirty="0">
                <a:solidFill>
                  <a:srgbClr val="002060"/>
                </a:solidFill>
              </a:rPr>
              <a:t>(x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choice(</a:t>
            </a:r>
            <a:r>
              <a:rPr lang="en-US" dirty="0" err="1">
                <a:solidFill>
                  <a:srgbClr val="002060"/>
                </a:solidFill>
              </a:rPr>
              <a:t>seq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randrange</a:t>
            </a:r>
            <a:r>
              <a:rPr lang="en-US" sz="2000" dirty="0">
                <a:solidFill>
                  <a:srgbClr val="002060"/>
                </a:solidFill>
              </a:rPr>
              <a:t> ([start,] stop [,step</a:t>
            </a:r>
            <a:r>
              <a:rPr lang="en-US" sz="2000" dirty="0" smtClean="0">
                <a:solidFill>
                  <a:srgbClr val="002060"/>
                </a:solidFill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random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seed([x</a:t>
            </a:r>
            <a:r>
              <a:rPr lang="en-US" dirty="0" smtClean="0">
                <a:solidFill>
                  <a:srgbClr val="002060"/>
                </a:solidFill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shuffle(</a:t>
            </a: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uniform(x, y)</a:t>
            </a:r>
          </a:p>
        </p:txBody>
      </p:sp>
    </p:spTree>
    <p:extLst>
      <p:ext uri="{BB962C8B-B14F-4D97-AF65-F5344CB8AC3E}">
        <p14:creationId xmlns:p14="http://schemas.microsoft.com/office/powerpoint/2010/main" val="39305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51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23715" y="1647326"/>
            <a:ext cx="8175879" cy="3361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 (Ten)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Built-in Methods with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10137</TotalTime>
  <Words>267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516</cp:revision>
  <dcterms:created xsi:type="dcterms:W3CDTF">2021-11-08T00:20:31Z</dcterms:created>
  <dcterms:modified xsi:type="dcterms:W3CDTF">2022-08-02T11:22:40Z</dcterms:modified>
</cp:coreProperties>
</file>