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26:5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16321 6697 0,'0'25'62,"0"0"-30,0 0-17,0-1 1,0 1 15,0 0-15,0 0-1,0 0 1,0 24 0,0-24-1,0 0-15,0 0 16,0 0-1,25-1 17,-25 1-1,25-25 94,0 0-94,0 0 0,0 0-15,24-25 0,-24 1-1,25-1 1,-1 25 0,-24-25-1,49-25 1,1 26-16,-1-26 15,25 0 1,1 25 0,-26-24-1,-24 24 1,-1 0 0,1 0-1,-1 1 16,-49-1-15,25 25 0,0 0 15,-25-25-15</inkml:trace>
  <inkml:trace contextRef="#ctx0" brushRef="#br0" timeOffset="1955.4356">13494 8756 0,'0'-25'16,"0"0"62,25 25-62,24 0-1,1 0 1,-1 0-16,51 0 16,-26 0-1,-24 0 1,-1 0-1,50 0 1,-24 0 0,24 0-16,-49 0 15,-1 0 1,1 0 0,-25 0-1,0 0 1,-1 0-1,1 0 48,25 0 15,-25 0-62,-25-24-1,49 24 1,-24 0 0,0 0-16,0 0 15,24-25 1,-24 25-1,0 0 1,0-25 0,-1 25-1,1 0 1,0 0 15,25-25 0,-26 25-15,1 0 15,0 0 32</inkml:trace>
  <inkml:trace contextRef="#ctx0" brushRef="#br0" timeOffset="9140.961">14436 9252 0,'-24'0'15,"-1"25"1,0-25 15,0 25-15,0-25-1,0 0 17,1 25 14,24-1 17,0 1-47,-25 25-16,0-25 15,0-1 1,25 51-1,-25-1 1,1-24 0,24-1-1,0 1-15,-25 24 16,25 1 0,0-50-1,0 49 1,0 1-1,0-26 1,0 1 0,0 24-1,0 1-15,0-26 16,0-24 0,0 25-1,-25-1 1,25-24-1,0 74 1,-25-24 0,25-1-1,-25 0 1,25-24 0,0 0-16,0 49 15,0-50 1,0 1-1,0 0 1,0-1 0,0 1-1,0 0 1,-24-1 0,24-24-16,0 0 31,-25 0-31,25-1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Assignment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20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With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20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Compound / Assignment Operators in Python 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4) Assignment Operator</a:t>
            </a:r>
          </a:p>
          <a:p>
            <a:r>
              <a:rPr lang="en-US" dirty="0">
                <a:solidFill>
                  <a:srgbClr val="002060"/>
                </a:solidFill>
              </a:rPr>
              <a:t>“=” is the assignment operator. That is used to assign a value to variable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23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There Are Two Operator In Compound Operators As Assignment Operator And Arithmetic Operator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Arithmetic Assignment </a:t>
            </a:r>
            <a:r>
              <a:rPr lang="en-US" b="1" dirty="0">
                <a:solidFill>
                  <a:srgbClr val="002060"/>
                </a:solidFill>
              </a:rPr>
              <a:t>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Addition Assignment operator		 </a:t>
            </a:r>
            <a:r>
              <a:rPr lang="en-US" dirty="0" smtClean="0">
                <a:solidFill>
                  <a:srgbClr val="002060"/>
                </a:solidFill>
              </a:rPr>
              <a:t>	+=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Subtraction Assignment operator  		</a:t>
            </a:r>
            <a:r>
              <a:rPr lang="en-US" dirty="0" smtClean="0">
                <a:solidFill>
                  <a:srgbClr val="002060"/>
                </a:solidFill>
              </a:rPr>
              <a:t>	-=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Multiplication Assignment operator 		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Division Assignment operator 		</a:t>
            </a:r>
            <a:r>
              <a:rPr lang="en-US" dirty="0" smtClean="0">
                <a:solidFill>
                  <a:srgbClr val="002060"/>
                </a:solidFill>
              </a:rPr>
              <a:t>	/=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Modulus Assignment operator  		</a:t>
            </a:r>
            <a:r>
              <a:rPr lang="en-US" dirty="0" smtClean="0">
                <a:solidFill>
                  <a:srgbClr val="002060"/>
                </a:solidFill>
              </a:rPr>
              <a:t>	%=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Compound / Assignment Operators Exercises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Exercise1: </a:t>
            </a: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A Number From User, To Increase One Value To That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Exercise2: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A Number From User, To </a:t>
            </a: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Decrease One Value To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That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535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21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Operators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57840" y="2375280"/>
              <a:ext cx="1402200" cy="1768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80" y="2365920"/>
                <a:ext cx="142092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12703</TotalTime>
  <Words>117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448</cp:revision>
  <dcterms:created xsi:type="dcterms:W3CDTF">2021-11-08T00:20:31Z</dcterms:created>
  <dcterms:modified xsi:type="dcterms:W3CDTF">2022-08-02T11:27:52Z</dcterms:modified>
</cp:coreProperties>
</file>