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Relational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Operators</a:t>
            </a:r>
            <a:endParaRPr lang="en-US" sz="2800" b="1" dirty="0" smtClean="0">
              <a:solidFill>
                <a:srgbClr val="7030A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sz="2800" b="1" dirty="0" smtClean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18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Relational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With Exercises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Relational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18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Relational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in Python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2) Relational or Comparison Operators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 Compare Two Values, We Used  Comparison (Relational) Operator. Or To Find A Relation Between Two Values, We Also Used Such Operator.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They Return Boolean Value (</a:t>
            </a:r>
            <a:r>
              <a:rPr lang="en-US" b="1" dirty="0" smtClean="0">
                <a:solidFill>
                  <a:srgbClr val="002060"/>
                </a:solidFill>
              </a:rPr>
              <a:t>False</a:t>
            </a:r>
            <a:r>
              <a:rPr lang="en-US" dirty="0" smtClean="0">
                <a:solidFill>
                  <a:srgbClr val="002060"/>
                </a:solidFill>
              </a:rPr>
              <a:t> Or </a:t>
            </a:r>
            <a:r>
              <a:rPr lang="en-US" b="1" dirty="0" smtClean="0">
                <a:solidFill>
                  <a:srgbClr val="002060"/>
                </a:solidFill>
              </a:rPr>
              <a:t>True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These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To Check Quality		==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To Check Not Equality 	!=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Greater Than 		&gt;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Greater Than Or Equal To 	&gt;=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Less Than			&lt;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Less Than Or Equal To 	&lt;=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Relational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Exercises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Exercise 1: 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Write A Python Program To Get Two Number From The User, To Check Their Equality.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Exercise 2: 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haroni" panose="02010803020104030203" pitchFamily="2" charset="-79"/>
              </a:rPr>
              <a:t>Write A Python Program To Get Two Number From The User, To Display Greater Number </a:t>
            </a:r>
            <a:endParaRPr lang="en-US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4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19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17827" y="1660974"/>
            <a:ext cx="3779032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</a:rPr>
              <a:t>Assignment</a:t>
            </a:r>
            <a:endParaRPr lang="en-US" sz="4800" dirty="0" smtClean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10295</TotalTime>
  <Words>117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439</cp:revision>
  <dcterms:created xsi:type="dcterms:W3CDTF">2021-11-08T00:20:31Z</dcterms:created>
  <dcterms:modified xsi:type="dcterms:W3CDTF">2022-08-02T11:28:15Z</dcterms:modified>
</cp:coreProperties>
</file>