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60" r:id="rId4"/>
    <p:sldId id="261" r:id="rId5"/>
    <p:sldId id="270" r:id="rId6"/>
    <p:sldId id="267" r:id="rId7"/>
    <p:sldId id="262" r:id="rId8"/>
    <p:sldId id="263" r:id="rId9"/>
    <p:sldId id="264" r:id="rId10"/>
    <p:sldId id="265" r:id="rId11"/>
    <p:sldId id="269" r:id="rId12"/>
    <p:sldId id="266" r:id="rId13"/>
    <p:sldId id="268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65" d="100"/>
          <a:sy n="65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lancer.pk/jobs" TargetMode="External"/><Relationship Id="rId2" Type="http://schemas.openxmlformats.org/officeDocument/2006/relationships/hyperlink" Target="https://www.ziprecruiter.com/Jobs/Entry-Level-Python-Developer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iverr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Overview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500937" y="1280019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01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43138" y="302896"/>
            <a:ext cx="6980212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Different Fields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Used In Variety Of Fields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800" dirty="0">
                <a:solidFill>
                  <a:srgbClr val="002060"/>
                </a:solidFill>
              </a:rPr>
              <a:t>Artificial intelligence </a:t>
            </a:r>
            <a:endParaRPr lang="en-US" sz="2800" dirty="0" smtClean="0">
              <a:solidFill>
                <a:srgbClr val="002060"/>
              </a:solidFill>
            </a:endParaRPr>
          </a:p>
          <a:p>
            <a:pPr lvl="1"/>
            <a:r>
              <a:rPr lang="en-US" sz="2400" u="sng" dirty="0" smtClean="0">
                <a:solidFill>
                  <a:srgbClr val="002060"/>
                </a:solidFill>
              </a:rPr>
              <a:t>Create a system that work, behave and </a:t>
            </a:r>
            <a:r>
              <a:rPr lang="en-US" sz="2400" u="sng" dirty="0">
                <a:solidFill>
                  <a:srgbClr val="002060"/>
                </a:solidFill>
              </a:rPr>
              <a:t>take decision like </a:t>
            </a:r>
            <a:r>
              <a:rPr lang="en-US" sz="2400" u="sng" dirty="0" smtClean="0">
                <a:solidFill>
                  <a:srgbClr val="002060"/>
                </a:solidFill>
              </a:rPr>
              <a:t>a human </a:t>
            </a:r>
            <a:endParaRPr lang="en-US" sz="2400" u="sng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800" dirty="0">
                <a:solidFill>
                  <a:srgbClr val="002060"/>
                </a:solidFill>
              </a:rPr>
              <a:t>Data Science </a:t>
            </a:r>
            <a:endParaRPr lang="en-US" sz="2800" dirty="0" smtClean="0">
              <a:solidFill>
                <a:srgbClr val="002060"/>
              </a:solidFill>
            </a:endParaRPr>
          </a:p>
          <a:p>
            <a:pPr lvl="1"/>
            <a:r>
              <a:rPr lang="en-US" sz="2400" u="sng" dirty="0" smtClean="0">
                <a:solidFill>
                  <a:srgbClr val="002060"/>
                </a:solidFill>
              </a:rPr>
              <a:t>Using different methods to get useful information from unstructured data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800" dirty="0" smtClean="0">
                <a:solidFill>
                  <a:srgbClr val="002060"/>
                </a:solidFill>
              </a:rPr>
              <a:t>Data analytics</a:t>
            </a:r>
          </a:p>
          <a:p>
            <a:pPr lvl="1"/>
            <a:r>
              <a:rPr lang="en-US" sz="2400" u="sng" dirty="0" smtClean="0">
                <a:solidFill>
                  <a:srgbClr val="002060"/>
                </a:solidFill>
              </a:rPr>
              <a:t>Analysis a data in depth to get useful information to make decision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endParaRPr lang="en-US" sz="24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800" dirty="0">
                <a:solidFill>
                  <a:srgbClr val="002060"/>
                </a:solidFill>
              </a:rPr>
              <a:t>Machine </a:t>
            </a:r>
            <a:r>
              <a:rPr lang="en-US" sz="2800" dirty="0" smtClean="0">
                <a:solidFill>
                  <a:srgbClr val="002060"/>
                </a:solidFill>
              </a:rPr>
              <a:t>learning</a:t>
            </a:r>
          </a:p>
          <a:p>
            <a:pPr lvl="1"/>
            <a:r>
              <a:rPr lang="en-US" sz="2400" u="sng" dirty="0" smtClean="0">
                <a:solidFill>
                  <a:srgbClr val="002060"/>
                </a:solidFill>
              </a:rPr>
              <a:t>The system that give response as it have experience like a human, branch of AI</a:t>
            </a:r>
            <a:endParaRPr lang="en-US" sz="2400" u="sng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800" dirty="0">
                <a:solidFill>
                  <a:srgbClr val="002060"/>
                </a:solidFill>
              </a:rPr>
              <a:t>Web development </a:t>
            </a:r>
          </a:p>
          <a:p>
            <a:pPr lvl="1"/>
            <a:r>
              <a:rPr lang="en-US" sz="2400" u="sng" dirty="0">
                <a:solidFill>
                  <a:srgbClr val="002060"/>
                </a:solidFill>
              </a:rPr>
              <a:t>To create website or web applications 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04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43138" y="302896"/>
            <a:ext cx="6980212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Different Fields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6) Image </a:t>
            </a:r>
            <a:r>
              <a:rPr lang="en-US" sz="2800" dirty="0">
                <a:solidFill>
                  <a:srgbClr val="002060"/>
                </a:solidFill>
              </a:rPr>
              <a:t>processing or face recognition</a:t>
            </a:r>
          </a:p>
          <a:p>
            <a:pPr lvl="1"/>
            <a:r>
              <a:rPr lang="en-US" sz="2400" u="sng" dirty="0">
                <a:solidFill>
                  <a:srgbClr val="002060"/>
                </a:solidFill>
              </a:rPr>
              <a:t>To process on image to get any </a:t>
            </a:r>
            <a:r>
              <a:rPr lang="en-US" sz="2400" u="sng" dirty="0" smtClean="0">
                <a:solidFill>
                  <a:srgbClr val="002060"/>
                </a:solidFill>
              </a:rPr>
              <a:t>type of </a:t>
            </a:r>
            <a:r>
              <a:rPr lang="en-US" sz="2400" u="sng" dirty="0">
                <a:solidFill>
                  <a:srgbClr val="002060"/>
                </a:solidFill>
              </a:rPr>
              <a:t>information using different libraries of Python 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7) Video </a:t>
            </a:r>
            <a:r>
              <a:rPr lang="en-US" sz="2800" dirty="0">
                <a:solidFill>
                  <a:srgbClr val="002060"/>
                </a:solidFill>
              </a:rPr>
              <a:t>processing </a:t>
            </a:r>
          </a:p>
          <a:p>
            <a:pPr lvl="1"/>
            <a:r>
              <a:rPr lang="en-US" sz="2400" u="sng" dirty="0">
                <a:solidFill>
                  <a:srgbClr val="002060"/>
                </a:solidFill>
              </a:rPr>
              <a:t>To perform operations on video frame by frame, or to process on videos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8) Speech </a:t>
            </a:r>
            <a:r>
              <a:rPr lang="en-US" sz="2800" dirty="0">
                <a:solidFill>
                  <a:srgbClr val="002060"/>
                </a:solidFill>
              </a:rPr>
              <a:t>recognition </a:t>
            </a:r>
            <a:endParaRPr lang="en-US" sz="2800" dirty="0" smtClean="0">
              <a:solidFill>
                <a:srgbClr val="002060"/>
              </a:solidFill>
            </a:endParaRPr>
          </a:p>
          <a:p>
            <a:pPr lvl="1"/>
            <a:r>
              <a:rPr lang="en-US" sz="2400" u="sng" dirty="0" smtClean="0">
                <a:solidFill>
                  <a:srgbClr val="002060"/>
                </a:solidFill>
              </a:rPr>
              <a:t>To create a system in which speech will be recognized to process on that speech</a:t>
            </a:r>
            <a:endParaRPr lang="en-US" sz="2400" u="sng" dirty="0">
              <a:solidFill>
                <a:srgbClr val="002060"/>
              </a:solidFill>
            </a:endParaRPr>
          </a:p>
          <a:p>
            <a:r>
              <a:rPr lang="en-US" sz="2800" dirty="0" smtClean="0">
                <a:solidFill>
                  <a:srgbClr val="002060"/>
                </a:solidFill>
              </a:rPr>
              <a:t>9) Game development</a:t>
            </a:r>
            <a:endParaRPr lang="en-US" sz="2800" dirty="0">
              <a:solidFill>
                <a:srgbClr val="002060"/>
              </a:solidFill>
            </a:endParaRPr>
          </a:p>
          <a:p>
            <a:pPr lvl="1"/>
            <a:r>
              <a:rPr lang="en-US" sz="2400" u="sng" dirty="0" smtClean="0">
                <a:solidFill>
                  <a:srgbClr val="002060"/>
                </a:solidFill>
              </a:rPr>
              <a:t>Python provide powerful libraries to develop high quality games for entertainment</a:t>
            </a:r>
          </a:p>
        </p:txBody>
      </p:sp>
    </p:spTree>
    <p:extLst>
      <p:ext uri="{BB962C8B-B14F-4D97-AF65-F5344CB8AC3E}">
        <p14:creationId xmlns:p14="http://schemas.microsoft.com/office/powerpoint/2010/main" val="43109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43074" y="345759"/>
            <a:ext cx="8886825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Companies that used Python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Company Name 	Which Type Of Company 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u="sng" dirty="0" smtClean="0">
                <a:solidFill>
                  <a:srgbClr val="002060"/>
                </a:solidFill>
              </a:rPr>
              <a:t>Google</a:t>
            </a:r>
            <a:r>
              <a:rPr lang="en-US" dirty="0" smtClean="0">
                <a:solidFill>
                  <a:srgbClr val="002060"/>
                </a:solidFill>
              </a:rPr>
              <a:t> 		Search Engine </a:t>
            </a:r>
          </a:p>
          <a:p>
            <a:r>
              <a:rPr lang="en-US" u="sng" dirty="0" smtClean="0">
                <a:solidFill>
                  <a:srgbClr val="002060"/>
                </a:solidFill>
              </a:rPr>
              <a:t>Google's YouTube</a:t>
            </a:r>
            <a:r>
              <a:rPr lang="en-US" dirty="0" smtClean="0">
                <a:solidFill>
                  <a:srgbClr val="002060"/>
                </a:solidFill>
              </a:rPr>
              <a:t>	Video Search engine </a:t>
            </a:r>
          </a:p>
          <a:p>
            <a:r>
              <a:rPr lang="en-US" u="sng" dirty="0" smtClean="0">
                <a:solidFill>
                  <a:srgbClr val="002060"/>
                </a:solidFill>
              </a:rPr>
              <a:t>Intel</a:t>
            </a:r>
            <a:r>
              <a:rPr lang="en-US" dirty="0" smtClean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 smtClean="0">
                <a:solidFill>
                  <a:srgbClr val="002060"/>
                </a:solidFill>
              </a:rPr>
              <a:t>American </a:t>
            </a:r>
            <a:r>
              <a:rPr lang="en-US" dirty="0">
                <a:solidFill>
                  <a:srgbClr val="002060"/>
                </a:solidFill>
              </a:rPr>
              <a:t>manufacturer of semiconductor computer circuits 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u="sng" dirty="0">
                <a:solidFill>
                  <a:srgbClr val="002060"/>
                </a:solidFill>
              </a:rPr>
              <a:t>IBM</a:t>
            </a:r>
            <a:r>
              <a:rPr lang="en-US" dirty="0">
                <a:solidFill>
                  <a:srgbClr val="002060"/>
                </a:solidFill>
              </a:rPr>
              <a:t>	 </a:t>
            </a:r>
            <a:r>
              <a:rPr lang="en-US" dirty="0" smtClean="0">
                <a:solidFill>
                  <a:srgbClr val="002060"/>
                </a:solidFill>
              </a:rPr>
              <a:t>		American </a:t>
            </a:r>
            <a:r>
              <a:rPr lang="en-US" dirty="0">
                <a:solidFill>
                  <a:srgbClr val="002060"/>
                </a:solidFill>
              </a:rPr>
              <a:t>multinational technology corporation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u="sng" dirty="0" smtClean="0">
                <a:solidFill>
                  <a:srgbClr val="002060"/>
                </a:solidFill>
              </a:rPr>
              <a:t>NASA</a:t>
            </a: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		U.S</a:t>
            </a:r>
            <a:r>
              <a:rPr lang="en-US" dirty="0">
                <a:solidFill>
                  <a:srgbClr val="002060"/>
                </a:solidFill>
              </a:rPr>
              <a:t>. government agency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u="sng" dirty="0">
                <a:solidFill>
                  <a:srgbClr val="002060"/>
                </a:solidFill>
              </a:rPr>
              <a:t>Pixar</a:t>
            </a: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		American </a:t>
            </a:r>
            <a:r>
              <a:rPr lang="en-US" dirty="0">
                <a:solidFill>
                  <a:srgbClr val="002060"/>
                </a:solidFill>
              </a:rPr>
              <a:t>computer animation studio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u="sng" dirty="0">
                <a:solidFill>
                  <a:srgbClr val="002060"/>
                </a:solidFill>
              </a:rPr>
              <a:t>Netflix</a:t>
            </a:r>
            <a:r>
              <a:rPr lang="en-US" dirty="0">
                <a:solidFill>
                  <a:srgbClr val="002060"/>
                </a:solidFill>
              </a:rPr>
              <a:t>			</a:t>
            </a:r>
            <a:r>
              <a:rPr lang="en-US" dirty="0" smtClean="0">
                <a:solidFill>
                  <a:srgbClr val="002060"/>
                </a:solidFill>
              </a:rPr>
              <a:t>American </a:t>
            </a:r>
            <a:r>
              <a:rPr lang="en-US" dirty="0">
                <a:solidFill>
                  <a:srgbClr val="002060"/>
                </a:solidFill>
              </a:rPr>
              <a:t>subscription streaming service and production </a:t>
            </a:r>
            <a:r>
              <a:rPr lang="en-US" dirty="0" smtClean="0">
                <a:solidFill>
                  <a:srgbClr val="002060"/>
                </a:solidFill>
              </a:rPr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83380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43074" y="345759"/>
            <a:ext cx="8886825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Companies that used Python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Company Name 	Which Type Of Company 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u="sng" dirty="0" smtClean="0">
                <a:solidFill>
                  <a:srgbClr val="002060"/>
                </a:solidFill>
              </a:rPr>
              <a:t>Facebook</a:t>
            </a:r>
            <a:r>
              <a:rPr lang="en-US" dirty="0" smtClean="0">
                <a:solidFill>
                  <a:srgbClr val="002060"/>
                </a:solidFill>
              </a:rPr>
              <a:t>		Famous social network</a:t>
            </a:r>
          </a:p>
          <a:p>
            <a:r>
              <a:rPr lang="en-US" u="sng" dirty="0" smtClean="0">
                <a:solidFill>
                  <a:srgbClr val="002060"/>
                </a:solidFill>
              </a:rPr>
              <a:t>Spotify</a:t>
            </a:r>
            <a:r>
              <a:rPr lang="en-US" dirty="0">
                <a:solidFill>
                  <a:srgbClr val="002060"/>
                </a:solidFill>
              </a:rPr>
              <a:t>			Swedish Audio streaming and media services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u="sng" dirty="0">
                <a:solidFill>
                  <a:srgbClr val="002060"/>
                </a:solidFill>
              </a:rPr>
              <a:t>Reddit</a:t>
            </a:r>
            <a:r>
              <a:rPr lang="en-US" dirty="0">
                <a:solidFill>
                  <a:srgbClr val="002060"/>
                </a:solidFill>
              </a:rPr>
              <a:t>			</a:t>
            </a:r>
            <a:r>
              <a:rPr lang="en-US" dirty="0" smtClean="0">
                <a:solidFill>
                  <a:srgbClr val="002060"/>
                </a:solidFill>
              </a:rPr>
              <a:t>American </a:t>
            </a:r>
            <a:r>
              <a:rPr lang="en-US" dirty="0">
                <a:solidFill>
                  <a:srgbClr val="002060"/>
                </a:solidFill>
              </a:rPr>
              <a:t>social news aggregation,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u="sng" dirty="0" smtClean="0">
                <a:solidFill>
                  <a:srgbClr val="002060"/>
                </a:solidFill>
              </a:rPr>
              <a:t>Pinterest</a:t>
            </a:r>
            <a:r>
              <a:rPr lang="en-US" dirty="0" smtClean="0">
                <a:solidFill>
                  <a:srgbClr val="002060"/>
                </a:solidFill>
              </a:rPr>
              <a:t>		Image sharing social network</a:t>
            </a:r>
          </a:p>
          <a:p>
            <a:r>
              <a:rPr lang="en-US" u="sng" dirty="0" smtClean="0">
                <a:solidFill>
                  <a:srgbClr val="002060"/>
                </a:solidFill>
              </a:rPr>
              <a:t>Instagram</a:t>
            </a:r>
            <a:r>
              <a:rPr lang="en-US" dirty="0" smtClean="0">
                <a:solidFill>
                  <a:srgbClr val="002060"/>
                </a:solidFill>
              </a:rPr>
              <a:t>		Photo and video sharing social network</a:t>
            </a:r>
          </a:p>
          <a:p>
            <a:r>
              <a:rPr lang="en-US" u="sng" dirty="0">
                <a:solidFill>
                  <a:srgbClr val="002060"/>
                </a:solidFill>
              </a:rPr>
              <a:t>JP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u="sng" dirty="0">
                <a:solidFill>
                  <a:srgbClr val="002060"/>
                </a:solidFill>
              </a:rPr>
              <a:t>Morgan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u="sng" dirty="0">
                <a:solidFill>
                  <a:srgbClr val="002060"/>
                </a:solidFill>
              </a:rPr>
              <a:t>Chase</a:t>
            </a:r>
            <a:r>
              <a:rPr lang="en-US" dirty="0">
                <a:solidFill>
                  <a:srgbClr val="002060"/>
                </a:solidFill>
              </a:rPr>
              <a:t>	American multinational investment bank </a:t>
            </a:r>
            <a:r>
              <a:rPr lang="en-US" dirty="0" smtClean="0">
                <a:solidFill>
                  <a:srgbClr val="002060"/>
                </a:solidFill>
              </a:rPr>
              <a:t>&amp; financial </a:t>
            </a:r>
            <a:r>
              <a:rPr lang="en-US" dirty="0">
                <a:solidFill>
                  <a:srgbClr val="002060"/>
                </a:solidFill>
              </a:rPr>
              <a:t>services </a:t>
            </a:r>
            <a:r>
              <a:rPr lang="en-US" dirty="0" smtClean="0">
                <a:solidFill>
                  <a:srgbClr val="002060"/>
                </a:solidFill>
              </a:rPr>
              <a:t>company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69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33147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013986" y="2043113"/>
            <a:ext cx="7986713" cy="1000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Download &amp; </a:t>
            </a:r>
            <a:r>
              <a:rPr lang="en-US" sz="3600" b="1" dirty="0" smtClean="0">
                <a:solidFill>
                  <a:srgbClr val="002060"/>
                </a:solidFill>
              </a:rPr>
              <a:t>Installation of Python</a:t>
            </a:r>
            <a:endParaRPr 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33147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Overview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What Is Python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Scope Of Python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Examples for Software / App/ Website that Develop in Python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Jobs Opportunity (Physical as well as Online)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Python Developer Salaries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Different Field Of Python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Companies That Used Python In Their Project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Next Day Topic???</a:t>
            </a: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01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33147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Python?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b="1" dirty="0" smtClean="0">
                <a:solidFill>
                  <a:srgbClr val="002060"/>
                </a:solidFill>
              </a:rPr>
              <a:t>Developer</a:t>
            </a:r>
            <a:r>
              <a:rPr lang="en-US" dirty="0" smtClean="0">
                <a:solidFill>
                  <a:srgbClr val="002060"/>
                </a:solidFill>
              </a:rPr>
              <a:t>: </a:t>
            </a:r>
            <a:r>
              <a:rPr lang="en-US" dirty="0">
                <a:solidFill>
                  <a:srgbClr val="002060"/>
                </a:solidFill>
              </a:rPr>
              <a:t>G</a:t>
            </a:r>
            <a:r>
              <a:rPr lang="en-US" dirty="0" smtClean="0">
                <a:solidFill>
                  <a:srgbClr val="002060"/>
                </a:solidFill>
              </a:rPr>
              <a:t>uido </a:t>
            </a:r>
            <a:r>
              <a:rPr lang="en-US" dirty="0">
                <a:solidFill>
                  <a:srgbClr val="002060"/>
                </a:solidFill>
              </a:rPr>
              <a:t>V</a:t>
            </a:r>
            <a:r>
              <a:rPr lang="en-US" dirty="0" smtClean="0">
                <a:solidFill>
                  <a:srgbClr val="002060"/>
                </a:solidFill>
              </a:rPr>
              <a:t>an </a:t>
            </a:r>
            <a:r>
              <a:rPr lang="en-US" dirty="0">
                <a:solidFill>
                  <a:srgbClr val="002060"/>
                </a:solidFill>
              </a:rPr>
              <a:t>R</a:t>
            </a:r>
            <a:r>
              <a:rPr lang="en-US" dirty="0" smtClean="0">
                <a:solidFill>
                  <a:srgbClr val="002060"/>
                </a:solidFill>
              </a:rPr>
              <a:t>ossum on February 20, 1991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solidFill>
                  <a:srgbClr val="002060"/>
                </a:solidFill>
              </a:rPr>
              <a:t>General purpose programming language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solidFill>
                  <a:srgbClr val="002060"/>
                </a:solidFill>
              </a:rPr>
              <a:t>Used in variety of field like AI, ML, DS, DA, web development etc.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solidFill>
                  <a:srgbClr val="002060"/>
                </a:solidFill>
              </a:rPr>
              <a:t>Most trended programming language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solidFill>
                  <a:srgbClr val="002060"/>
                </a:solidFill>
              </a:rPr>
              <a:t>Easy and simple syntax, readable code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solidFill>
                  <a:srgbClr val="002060"/>
                </a:solidFill>
              </a:rPr>
              <a:t>Less write and get more 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solidFill>
                  <a:srgbClr val="002060"/>
                </a:solidFill>
              </a:rPr>
              <a:t>Interpreted, object oriented programming (OOP) and high level programming language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solidFill>
                  <a:srgbClr val="002060"/>
                </a:solidFill>
              </a:rPr>
              <a:t>Can be used to create any type of software or website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solidFill>
                  <a:srgbClr val="002060"/>
                </a:solidFill>
              </a:rPr>
              <a:t>Python have powerful libraries to work with variety of different fields like mathematics, engineering, data science, artificial intelligence, machine learning etc.</a:t>
            </a:r>
          </a:p>
        </p:txBody>
      </p:sp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33147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Scope Of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>
                <a:solidFill>
                  <a:srgbClr val="002060"/>
                </a:solidFill>
              </a:rPr>
              <a:t>Python Trending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solidFill>
                  <a:srgbClr val="002060"/>
                </a:solidFill>
              </a:rPr>
              <a:t>Most used programming language in the field of development</a:t>
            </a:r>
          </a:p>
        </p:txBody>
      </p:sp>
    </p:spTree>
    <p:extLst>
      <p:ext uri="{BB962C8B-B14F-4D97-AF65-F5344CB8AC3E}">
        <p14:creationId xmlns:p14="http://schemas.microsoft.com/office/powerpoint/2010/main" val="333727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33147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Scope Of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>
                <a:solidFill>
                  <a:srgbClr val="002060"/>
                </a:solidFill>
              </a:rPr>
              <a:t>Python Trending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https</a:t>
            </a:r>
            <a:r>
              <a:rPr lang="en-US" dirty="0" smtClean="0">
                <a:solidFill>
                  <a:srgbClr val="002060"/>
                </a:solidFill>
              </a:rPr>
              <a:t>://jwww.northeastern.edu/graduate/blog/most-popular-programming-languages</a:t>
            </a:r>
            <a:r>
              <a:rPr lang="en-US" dirty="0">
                <a:solidFill>
                  <a:srgbClr val="002060"/>
                </a:solidFill>
              </a:rPr>
              <a:t>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https://bootcamp.berkeley.edu/blog/most-in-demand-programming-languages/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https://www.simplilearn.com/best-programming-languages-start-learning-today-article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https://towardsdatascience.com/top-10-in-demand-programming-languages-to-learn-in-2020-4462eb7d8d3e?gi=247ba55ec03d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https://statisticstimes.com/tech/top-computer-languages.php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65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33147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Scope Of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2">
            <a:no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Used In Variety Of Fields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solidFill>
                  <a:srgbClr val="002060"/>
                </a:solidFill>
              </a:rPr>
              <a:t>Artificial intelligence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solidFill>
                  <a:srgbClr val="002060"/>
                </a:solidFill>
              </a:rPr>
              <a:t>Data Science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solidFill>
                  <a:srgbClr val="002060"/>
                </a:solidFill>
              </a:rPr>
              <a:t>Data analytics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solidFill>
                  <a:srgbClr val="002060"/>
                </a:solidFill>
              </a:rPr>
              <a:t>Machine learning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solidFill>
                  <a:srgbClr val="002060"/>
                </a:solidFill>
              </a:rPr>
              <a:t>Image processing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solidFill>
                  <a:srgbClr val="002060"/>
                </a:solidFill>
              </a:rPr>
              <a:t>Video processing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solidFill>
                  <a:srgbClr val="002060"/>
                </a:solidFill>
              </a:rPr>
              <a:t>Speech recognition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solidFill>
                  <a:srgbClr val="002060"/>
                </a:solidFill>
              </a:rPr>
              <a:t>Web development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solidFill>
                  <a:srgbClr val="002060"/>
                </a:solidFill>
              </a:rPr>
              <a:t>Game development</a:t>
            </a: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48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33147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Different application/websites that developed with Python </a:t>
            </a:r>
          </a:p>
          <a:p>
            <a:r>
              <a:rPr lang="en-US" b="1" u="sng" dirty="0" smtClean="0">
                <a:solidFill>
                  <a:srgbClr val="002060"/>
                </a:solidFill>
              </a:rPr>
              <a:t>This topics is covered in Video Lecture</a:t>
            </a:r>
          </a:p>
          <a:p>
            <a:r>
              <a:rPr lang="en-US" u="sng" dirty="0">
                <a:solidFill>
                  <a:srgbClr val="002060"/>
                </a:solidFill>
              </a:rPr>
              <a:t>https://www.botreetechnologies.com/blog/top-15-websites-built-with-python/</a:t>
            </a:r>
            <a:endParaRPr lang="en-US" u="sng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6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57400" y="331471"/>
            <a:ext cx="704373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Jobs Opportunities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>
                <a:solidFill>
                  <a:srgbClr val="002060"/>
                </a:solidFill>
              </a:rPr>
              <a:t>Online / Remotely and Physical Jobs For Python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>
                <a:solidFill>
                  <a:srgbClr val="002060"/>
                </a:solidFill>
              </a:rPr>
              <a:t>Python Jobs On Online Market Place Like Fiverr, </a:t>
            </a:r>
            <a:r>
              <a:rPr lang="en-US" dirty="0" err="1" smtClean="0">
                <a:solidFill>
                  <a:srgbClr val="002060"/>
                </a:solidFill>
              </a:rPr>
              <a:t>Upwork</a:t>
            </a:r>
            <a:r>
              <a:rPr lang="en-US" dirty="0" smtClean="0">
                <a:solidFill>
                  <a:srgbClr val="002060"/>
                </a:solidFill>
              </a:rPr>
              <a:t>, Freelancer </a:t>
            </a:r>
            <a:r>
              <a:rPr lang="en-US" dirty="0" err="1" smtClean="0">
                <a:solidFill>
                  <a:srgbClr val="002060"/>
                </a:solidFill>
              </a:rPr>
              <a:t>Etc</a:t>
            </a:r>
            <a:endParaRPr lang="en-US" dirty="0" smtClean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https://www.linkedin.com/jobs/python-jobs?position=1&amp;pageNum=0</a:t>
            </a:r>
          </a:p>
          <a:p>
            <a:r>
              <a:rPr lang="en-US" dirty="0">
                <a:solidFill>
                  <a:srgbClr val="002060"/>
                </a:solidFill>
              </a:rPr>
              <a:t>https://www.indeed.com/q-Python-Developer-jobs.html</a:t>
            </a:r>
          </a:p>
          <a:p>
            <a:r>
              <a:rPr lang="en-US" dirty="0">
                <a:solidFill>
                  <a:srgbClr val="002060"/>
                </a:solidFill>
              </a:rPr>
              <a:t>https://www.python.org/jobs/</a:t>
            </a:r>
          </a:p>
          <a:p>
            <a:r>
              <a:rPr lang="en-US" dirty="0">
                <a:solidFill>
                  <a:srgbClr val="002060"/>
                </a:solidFill>
              </a:rPr>
              <a:t>https://www.glassdoor.com/Job/us-python-jobs-SRCH_IL.0,2_IN1_KO3,9.htm</a:t>
            </a:r>
          </a:p>
          <a:p>
            <a:r>
              <a:rPr lang="en-US" dirty="0">
                <a:solidFill>
                  <a:srgbClr val="002060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rgbClr val="002060"/>
                </a:solidFill>
                <a:hlinkClick r:id="rId2"/>
              </a:rPr>
              <a:t>www.ziprecruiter.com/Jobs/Entry-Level-Python-Developer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Freelancing platform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rgbClr val="002060"/>
                </a:solidFill>
                <a:hlinkClick r:id="rId3"/>
              </a:rPr>
              <a:t>www.freelancer.pk/jobs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  <a:hlinkClick r:id="rId4"/>
              </a:rPr>
              <a:t>https</a:t>
            </a:r>
            <a:r>
              <a:rPr lang="en-US" dirty="0">
                <a:solidFill>
                  <a:srgbClr val="002060"/>
                </a:solidFill>
                <a:hlinkClick r:id="rId4"/>
              </a:rPr>
              <a:t>://</a:t>
            </a:r>
            <a:r>
              <a:rPr lang="en-US" dirty="0" smtClean="0">
                <a:solidFill>
                  <a:srgbClr val="002060"/>
                </a:solidFill>
                <a:hlinkClick r:id="rId4"/>
              </a:rPr>
              <a:t>www.fiverr.com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https</a:t>
            </a:r>
            <a:r>
              <a:rPr lang="en-US" dirty="0">
                <a:solidFill>
                  <a:srgbClr val="002060"/>
                </a:solidFill>
              </a:rPr>
              <a:t>://www.upwork.com/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10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43138" y="302896"/>
            <a:ext cx="6980212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Developer Salaries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>
                <a:solidFill>
                  <a:srgbClr val="002060"/>
                </a:solidFill>
              </a:rPr>
              <a:t>Python Developer Get Highest Salaries</a:t>
            </a:r>
          </a:p>
          <a:p>
            <a:pPr marL="457200" indent="-457200">
              <a:buFont typeface="+mj-lt"/>
              <a:buAutoNum type="arabicParenR"/>
            </a:pPr>
            <a:r>
              <a:rPr lang="en-US" b="1" dirty="0" smtClean="0">
                <a:solidFill>
                  <a:srgbClr val="002060"/>
                </a:solidFill>
              </a:rPr>
              <a:t>Or</a:t>
            </a:r>
            <a:r>
              <a:rPr lang="en-US" dirty="0" smtClean="0">
                <a:solidFill>
                  <a:srgbClr val="002060"/>
                </a:solidFill>
              </a:rPr>
              <a:t> If You Start Your Own Business To Get Different Projects Related To Python, You Can Earn More Than Jobs Salaries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Getting start freelancing on </a:t>
            </a:r>
            <a:r>
              <a:rPr lang="en-US" dirty="0" err="1" smtClean="0">
                <a:solidFill>
                  <a:srgbClr val="002060"/>
                </a:solidFill>
              </a:rPr>
              <a:t>fiverr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dirty="0" err="1" smtClean="0">
                <a:solidFill>
                  <a:srgbClr val="002060"/>
                </a:solidFill>
              </a:rPr>
              <a:t>upwork</a:t>
            </a:r>
            <a:endParaRPr lang="en-US" dirty="0" smtClean="0">
              <a:solidFill>
                <a:srgbClr val="00206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Get local projects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Create your website and provide your python services and market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solidFill>
                <a:srgbClr val="00206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 smtClean="0">
              <a:solidFill>
                <a:srgbClr val="002060"/>
              </a:solidFill>
            </a:endParaRPr>
          </a:p>
          <a:p>
            <a:pPr lvl="1"/>
            <a:r>
              <a:rPr lang="en-US" dirty="0">
                <a:solidFill>
                  <a:srgbClr val="002060"/>
                </a:solidFill>
              </a:rPr>
              <a:t>http://www.salaryexplorer.com/salary-survey.php?loc=227&amp;loctype=1&amp;job=6273&amp;jobtype=3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https://www.daxx.com/blog/development-trends/python-developer-salary-usa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https://www.ziprecruiter.com/Salaries/Python-Programmer-Salary</a:t>
            </a:r>
          </a:p>
          <a:p>
            <a:pPr lvl="1"/>
            <a:endParaRPr lang="en-US" dirty="0" smtClean="0">
              <a:solidFill>
                <a:srgbClr val="002060"/>
              </a:solidFill>
            </a:endParaRPr>
          </a:p>
          <a:p>
            <a:pPr marL="914400" lvl="1" indent="-457200">
              <a:buFont typeface="+mj-lt"/>
              <a:buAutoNum type="arabicParenR"/>
            </a:pPr>
            <a:endParaRPr lang="en-US" dirty="0">
              <a:solidFill>
                <a:srgbClr val="002060"/>
              </a:solidFill>
            </a:endParaRPr>
          </a:p>
          <a:p>
            <a:pPr lvl="1"/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26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5104</TotalTime>
  <Words>517</Words>
  <Application>Microsoft Office PowerPoint</Application>
  <PresentationFormat>Custom</PresentationFormat>
  <Paragraphs>115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Sheewakoti-Manish</cp:lastModifiedBy>
  <cp:revision>306</cp:revision>
  <dcterms:created xsi:type="dcterms:W3CDTF">2021-11-08T00:20:31Z</dcterms:created>
  <dcterms:modified xsi:type="dcterms:W3CDTF">2024-09-10T10:39:25Z</dcterms:modified>
</cp:coreProperties>
</file>