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3"/>
  </p:notesMasterIdLst>
  <p:sldIdLst>
    <p:sldId id="256" r:id="rId2"/>
    <p:sldId id="258" r:id="rId3"/>
    <p:sldId id="260" r:id="rId4"/>
    <p:sldId id="267" r:id="rId5"/>
    <p:sldId id="261" r:id="rId6"/>
    <p:sldId id="265" r:id="rId7"/>
    <p:sldId id="262" r:id="rId8"/>
    <p:sldId id="266" r:id="rId9"/>
    <p:sldId id="263" r:id="rId10"/>
    <p:sldId id="264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3-16T12:04:12.1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13320 5283 0,'0'-24'31,"75"24"16,49 0-31,173 0-1,1 0 1,-100 0 0,50 24-16,-74-24 15,-50 25 1,-50-25 0,1 25-1,-26-25 1,1 25-1,-25 24 1,0 26-16,-25 98 16,0 150-1,0-1 1,-50 398 0,-24 49-1,-50-50 1,74 571-1,25-670 1,0-248-16,25-50 16,0 1-1,0-125 1,0-74 0,0 25-1,0-74 1,0-26-1,0-24 1,0 0 0,-24 0-1,-1 24 32,-25 1-31,-24 49-1,-1 0 1,-49-24 0,0-1-1,0-74-15,25 0 16,49 0 0,-24 0-1,49 25 1,0-25-1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08T01:57:44.7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7813 4961 0,'0'25'94,"0"0"-78,0-1 15,0 1 32,0 0-48,25-25 79,0 0-47,0 0-32,0 0 1,-1 0-16,1-25 31,25 0 1,-25 1-17,49-1 1,50-25-1,-25-24-15,-24 49 16,-26 0 0,1 0-1,-25 25 1,0 0 15,-1-25 0</inkml:trace>
  <inkml:trace contextRef="#ctx0" brushRef="#br0" timeOffset="13190.5518">7863 7987 0,'0'-25'94,"25"25"-79,24 0 1,1 0-1,25 0 1,-1 0 0,149 0-1,50 0 1,-25 0 0,0 0-1,-49 0 1,-26 0-16,-74 0 15,-24 0 1,-1 0 0,-24 0-1,-1 25 1,1-25 0,0 0-1,-1 0 1,1 0-16,-25 0 31,0 0-15,-1 0 281,26 0-282,-25 0 1,0 0-1,-1 25-15,1-25 16,0 25 0,0-25-1,0 0 1,-1 0 0,1 0-1,0 0-15,0 0 16,0 0 31,-25 25 437</inkml:trace>
  <inkml:trace contextRef="#ctx0" brushRef="#br0" timeOffset="82224.9501">26045 8607 0,'-25'0'78,"-24"0"-62,24 0 15,0 25-31,0-25 16,0 0-1,0 25 1,1 0 0,-1-25-1,0 24 1,0-24 15,25 25-15,-25 25 46,25-1-46,0 1 0,0 0-1,0 24 1,0-24-1,0-1-15,0 1 16,0 24 0,0 26-1,0-26 1,0-24 0,0-1-1,-24 1 1,24-1-1,-25 1 1,25 24-16,-25-24 16,25-25-1,0 24 1,0-24 0,0 0-1,0 25 1,-25-1-1,25-24 1,0 0 0,0 0-1,0 0 17,0-1-17,0 1 1,0 0 15,0 0 0,25-25 47,49 0-62,-49 0 15,0 0-15,0 0 46</inkml:trace>
  <inkml:trace contextRef="#ctx0" brushRef="#br0" timeOffset="84198.3225">26591 8558 0,'74'0'94,"-24"0"-78,-1 0-1,1-25 1,-1 0-16,1 25 15,-25 0 17,0 0-1,-1 0-15,1 0-1,0 0 63,-25 25-46,0 24-17,0 1 1,0 0-1,0 24 1,-25 0-16,0-24 16,25 0-1,0-26 1,0 51 0,0-25-1,-24 24 1,24 0-1,0-24-15,0 24 16,-25-49 0,25 25-1,0-25 1,0-1 0,0 1-1,0 25-15,0-1 16,0 1-1,-25-25 1,25 0 0,0-1 15,0 1-15,-25 0 15,25 0 0,0 0-15,-25-1-1,25 1 48,-24-25-48,-26 0 1,25 0 0,0 0 93,1 0-78,24 25-15,-25-25 0</inkml:trace>
  <inkml:trace contextRef="#ctx0" brushRef="#br0" timeOffset="86629.1131">28550 8756 0,'-25'0'47,"1"0"-32,-1 0 1,0 25 0,-25 24-1,1-49 1,24 50-1,0-25 1,25 0 0,-25-1-1,1 1 1,24 25 0,-25 0-1,25-26 16,0 26 1,0-25-17,0 0 1,0-1 15,0 1-15,0 0-1,0 0 17,0 0-1,25-25-31,-25 49 16,24-49-1,-24 25 1,25-25-1,0 25 1,0 0 0,0-1-1,-1-24 17,1 0-17,0 0 1,0 0 15</inkml:trace>
  <inkml:trace contextRef="#ctx0" brushRef="#br0" timeOffset="88312.2471">28773 8806 0,'50'0'125,"-25"0"-109,0 0 15,-1 0-15,1 0-1,0 0 1,0 0 15,0 0-15,-1 24-1,1 1 1,0-25 0,-25 25-1,25-25 1,-25 25-1,0 0 17,25-1-17,-25 1-15,0 0 32,0 0-17,0 0 32,0 24-31,0-24-1,0 0 1,0 0 0,0 0 30,-50-25-30,50 24 0,-25 1-1,0-25 17,1 25-17,-1-25-15,0 0 16,25 25-1,-25 0 1,0-25 0,1 0-1,-1 24 1,0-24 0,0 0-1,25 25 1,-25-25-1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08T02:00:40.7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2877 6896 0,'0'0'0,"-74"-25"16,49 25-1,-24 0 1,24 0 0,-25 0-1,-49 25 1,0 24-1,-1 1 1,1 24-16,25-24 16,-1 24-1,1-24 1,24 24 0,-49 100-1,50-25 1,-1 24-1,0 26 1,50-25 0,0 49-16,0 223 15,-49-24 1,49-124 0,0-1-1,-25-24 1,25-50-1,-25-49 1,25 0-16,0-50 16,0 148-1,0-73 1,0-25 0,0-75-1,0-25 1,0-49-1,0 0-15,0 49 282,-50 75-267,1 25-15,24 49 16,0 0 0,25-24-1,0-75 1,0 99-1,0-49 1,0-26-16,0-48 16,0-1-1,0 0 1,0-25 0,0 1-1,25-26 1,-25 1-16,25-25 15,-25 0 1,49 49 0,-24-49 15,0-25-31,0 25 16,49-25-1,-24 0 1,-25 0-1,24 0 1,-24 0 0,25 0-16,-25 0 15,24 0 1,1 0 0,24 0-1,-24 0 1,-1 0-1,-24 0 1,0 0 0,0 0-1,0 0 32,-1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08T02:01:01.3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4291 5556 0,'0'25'31,"0"0"0,0 0-15,0-1 15,-25-24-15,25 25 15,0 0-16,0 0 1,0 0 31,0-1-31,0 1 15,0 0 0,0 0-15,0 0-1,0 0 32,0-1 0,0 1-47,25-25 16,0 25 46,25-25-31,-26 0 1,1 0 46,0 0-78,0 0 15,0 0 1,-1 0 0,1-25 156,-25-24-157,0-1 1,0 25-1,0 0 1,0 0 31,0 1-31,0-1-1,0 0 1,0 0 46,0 0-30,0 1-17,-25 24 16,1 0 1,-1 0-32,0 0 15,0 0 1,0-25 0,1 25 30,-1 0 1,0 0 0,0 0-31,0 0 46</inkml:trace>
  <inkml:trace contextRef="#ctx0" brushRef="#br0" timeOffset="14543.2385">6896 6400 0,'0'24'78,"0"1"-62,0 25 0,0-25 15,0-1-16,0 1 1,25 0 15,-1 0 1,1-25-1,0 0 0,25 0-31,123-50 16,1-49-1,-25 25 1,-25-26 0,-25 51-1,0-1 1,-49 1-16,-1 49 15,-24 0 1,-25-25 0,25 25-1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08T02:08:17.7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2307 9302 0,'74'0'140,"1"0"-124,-1 0 0,25 0-1,-24-25 1,-26 25-16,-24 0 16,25 0-1,-1 0 1,26 0-1,-1 0 1,25 0 0,50 0-1,-99 0-15,-25 0 16,24 0 0,-24 0-1,0 0 1,0 0-1,-1 0 1,1 0-16,0 0 16,0 0-1,24 0 235,26 25-234,-50-25 0,0 0-1,-1 25 1,26-25 15,-25 0-15,0 0-1,-1 24 1,26-24 0,-25 0-1,0 0 1,-1 0-1,26 0 1,-25 0 15,0 0-15,-1 0 0,26 0-1,-25 0-15,0 0 16,24 0-1,1 0 1,-1 0 0,1 0-1,-25 0 1,0 0-16,-1 0 47,26 0-16,-25 0-15,0 0 31,-1 0-16,1 0 0,0 0 47</inkml:trace>
  <inkml:trace contextRef="#ctx0" brushRef="#br0" timeOffset="1578.1172">3671 4887 0,'0'0'0,"0"24"110,0 26-95,0 0 1,25 24 0,-25-49 15,25-25 31,24 0 1,1 0-47,49-99-1,0 49 1,-49 0-1,-25 50-15,0-24 16,-1 24 15,-24-25 16,25 25-16</inkml:trace>
  <inkml:trace contextRef="#ctx0" brushRef="#br0" timeOffset="4281.9926">6449 9351 0,'0'-24'63,"25"24"-16,25 0-32,-1 0 1,1 0-16,-1 0 15,26 0 1,-1 0 0,1 0-1,148 0 1,-99 0 0,-25 0-1,-49 0 1,-25 0-1,-1 0-15,1 0 16,25 0 0,24 0-1,-49 0 1,0 0 0,0 0-1,-1 0 1,26 0-1,0 0-15,74 0 16,-25 0 0,-25 0-1,26 0 1,-51 0 0,26 0-1,-26 0 1,1 0-1,-25 0-15,-1 0 16,1 0 31,0 0 62</inkml:trace>
  <inkml:trace contextRef="#ctx0" brushRef="#br0" timeOffset="11010.7846">20489 8409 0,'0'0'0,"0"-25"31,24 25-15,1 0 15,-25 25-15,0 24-1,0-24 1,25 25-1,-25-25 1,0-1 0,0 1-1,0 0 1,0 0 15,25-25-15,0 0 15,-1 0 0,150-149-15,-25 25-16,74-25 16,-49 25-1,-50 25 1,-50 49-1,-24 25 1,-1 1 0,-24-26-16,25 50 15,0 0 1,-26-25 0,1 25 15</inkml:trace>
  <inkml:trace contextRef="#ctx0" brushRef="#br0" timeOffset="14640.3382">5457 11112 0,'0'0'0,"50"0"281,-1-24-265,-24 24 0,0 0-1,0 0 32</inkml:trace>
  <inkml:trace contextRef="#ctx0" brushRef="#br0" timeOffset="18292.8609">7491 4911 0,'0'25'110,"0"25"-95,0-1 1,25-49-1,0 25 1,49 0 0,-24-25-1,-1 0 1,-24 0 0,0 0-1,-25-25 48,25 0-48,-25 1 1,0-26 0,0 0-1,0 26 1,-50 24 15,25 0 0,-24 0-15,24 0 0,-25 0 15,25 0-16,1 0 32</inkml:trace>
  <inkml:trace contextRef="#ctx0" brushRef="#br0" timeOffset="19766.8363">18653 4415 0,'25'0'62,"-25"50"-31,25-25-15,-25 24 0,0-24 15,25-50 94,-25-24-110,24-1 1,-24-24 0,0 49-1,0 0-15,25 25 16,-25-25 31,25 25 0,0 0-32,0 0 1,-1 0 0,1 25 15,0 0-31,0 0 15,-25-1 1,0 26 0,25-50-1,-25 25 17,0 0-1,0-1 16</inkml:trace>
  <inkml:trace contextRef="#ctx0" brushRef="#br0" timeOffset="20425.3174">19174 4415 0,'0'-25'32,"25"25"-17,0 0 17,24-24-17,1-1 1,49-25-1,25 1-15,-49 24 16,-26-25 0,1 50-1,-25 0 32</inkml:trace>
  <inkml:trace contextRef="#ctx0" brushRef="#br0" timeOffset="21123.7695">19893 4018 0,'25'0'79,"-25"25"-64,0 0 16,0 0-15,25-25 0,-25 25-16,0-1 15,25 1 1,-25 0 31,0 0-16</inkml:trace>
  <inkml:trace contextRef="#ctx0" brushRef="#br0" timeOffset="23904.902">10294 4787 0</inkml:trace>
  <inkml:trace contextRef="#ctx0" brushRef="#br0" timeOffset="24926.618">12477 4862 0,'0'-25'31,"25"25"16,49-50-32,75 50-15,-100 0 16,-24 0 0,0 0-1,0 0 1,-25 75-1,0-26 1,0-24-16,0 0 16,0 0 31,25-25 62,24 0-93,1 0-16,-25 0 31,-1 0-16</inkml:trace>
  <inkml:trace contextRef="#ctx0" brushRef="#br0" timeOffset="26560.7494">14957 4614 0,'25'0'31,"0"0"16,49-50-32,-24 50 1,-25-25 0,-1 0-1,26 25 17,-25 0-17,0 0 16,-25 25 16,0 0-31,0 0 0,0 24-1,0-24 48,0 0-32,0 0-31,24 0 31,1-25-15,-25 24 31,0 1-47,25-25 15,-25 25 17,0 0 14,0 25-30,0-26 0,-25 1-1,0-25 17,1 25-1,-1-25 0,0 25 0</inkml:trace>
  <inkml:trace contextRef="#ctx0" brushRef="#br0" timeOffset="38183.8601">18728 6672 0,'0'-24'94,"49"-1"-63,26 25-15,-26-25 0,1 25-1,-1 0 1,-24 0-16,0 0 47,0 0 0</inkml:trace>
  <inkml:trace contextRef="#ctx0" brushRef="#br0" timeOffset="38929.3558">19273 6375 0,'0'25'78,"0"24"-47,25 1-15,-25-1 0,0 26-1,0-1 1,0-24-16,0-1 15,0-24 1,0 0 0,0 0 46</inkml:trace>
  <inkml:trace contextRef="#ctx0" brushRef="#br0" timeOffset="39491.826">16818 6623 0,'0'0'0,"24"-25"110,1 0-95,0 0 1</inkml:trace>
  <inkml:trace contextRef="#ctx0" brushRef="#br0" timeOffset="40594.5998">17140 6375 0,'25'0'15,"0"0"1,-1 0 0,1 0 15,0 0 16,-25 25 0,25-1-32,-25 1 17,0 25-17,0-1 1,0 1-1,0-25-15,0 0 16,0-1 15,25-24 110,-1 0-110</inkml:trace>
  <inkml:trace contextRef="#ctx0" brushRef="#br0" timeOffset="41290.0633">14932 6846 0,'25'-25'125,"-25"0"-110</inkml:trace>
  <inkml:trace contextRef="#ctx0" brushRef="#br0" timeOffset="42725.0176">15304 6573 0,'25'-25'125,"0"25"-109,0-24-1,0 24 1,0 0 15,-1 0-15,-24 24 46,0 1-46,0 0 15,0 0 32,25 0-1,0-1-46,0-24-16,-25 25 15,25 0 1,-25 0 0,24-25-1,-24 49 1,0-24 15,0 0-15,0 0-16,0 0 15,0 0 1,0-1 0,-24 1-1,24 0 1,-50-25-1,50 50 1,-50-50 0,50 24 15,-24-24-31,-1 0 62,0 25-30</inkml:trace>
  <inkml:trace contextRef="#ctx0" brushRef="#br0" timeOffset="66454.5393">3299 16247 0,'0'-25'110,"25"25"-48,0 0-46,-1 0-16,1 0 31,0 0-15,0 0 15,0 0-16,-1 0 17,1 0 30,0 0-46,0 0 203,0 0-141</inkml:trace>
  <inkml:trace contextRef="#ctx0" brushRef="#br0" timeOffset="69189.5318">5383 15577 0,'24'50'125,"-24"-25"-93,25-25-17,-25 25 1,25-25 78,25 0-48,-1 0-46,1-25 16,-1-25 0,1 25-1,0-24 1,-26 24 0,1 0-1,0 25-15,-25-25 16,50 1 15,-1-26-15,-49 25-1,25 0 1,0 25-16,-25-25 16</inkml:trace>
  <inkml:trace contextRef="#ctx0" brushRef="#br0" timeOffset="72838.238">3919 15429 0,'0'24'188,"0"1"-173,0 0 17,0 0-1,25-25 63,0 0-47,24 0-32,1-50 16,0 50-15,-26-25 0,1 1-1,25-26 1,-25 25 0,24 25-1,-49-25-15,25-24 94,0 49-78,0-25 62,-1 25-63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08T05:18:44.2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21952 4837 0,'0'25'47,"0"0"-15,0-1-1,0 1-16,25-25 1,-25 25 0,0 0-1,0 0 1,0-1 15,0 26 0,0-25 1,25-25 77,24 0-93,1-25-1,24-25 1,26-24 0,-1 24-1,25 1 1,0-26-16,-75 50 15,1-24 1,-25 49 0,25-25-1,24 0 1,0 0-16,1-24 16,-1 24-1,1 25 1,-51-25-1,1 0 1,0 25 0,0 0 15,-25-24-15,25 24-1</inkml:trace>
  <inkml:trace contextRef="#ctx0" brushRef="#br0" timeOffset="33083.9321">2456 11460 0,'49'25'110,"-24"-25"-95,0 24 1,24-24 0,1 0-16,0 0 15,74 0 1,-25 0 0,99 0-1,-98 0 1,-51 0-16,1 0 15,-1 0 1,1 0 0,0 0-1,24 0 1,0 0 0,-49 0-1,50 0-15,-26 0 16,1-24-1,-25 24 1,0 0 0,49 0-1,0-25 1,1 0-16,-26 0 16,1 25-1,-25 0 1,0 0-1,-1 0 17,1 0-17</inkml:trace>
  <inkml:trace contextRef="#ctx0" brushRef="#br0" timeOffset="34513.977">8632 10542 0,'0'-25'32,"0"50"46,0 0-63,25 0 1,-25-1-16,0 1 16,25 0-1,-25 0 16,24 0 16,1-25 31,25 0-62,24-25 0,75-50-16,0 26 15,-25-26 1,-25 26 0,25-1-1,0 25 1,-25-24-1,-49 24 1,0 0-16,-26 25 16,1-25-1,0 25 17</inkml:trace>
  <inkml:trace contextRef="#ctx0" brushRef="#br0" timeOffset="36978.8949">12229 11733 0,'25'0'94,"24"0"-78,75 0-1,-49 0 1,-1 0-16,0 0 16,-24 0-1,49 0 1,-24 0-1,24 0 1,25 0 0,-50 0-1,1 0 1,-26 0-16,1 0 16,0 0-1,-1 0 1,1 0-1,49 0 1,0 0 0,-24 0-1,-1-25 1,0 25-16,1-25 16,-26 25-1,26-25 1,-26 25-1,-24 0 1,0 0 0,0 0 15,0 0 16,-1 0 93,-24-25-93</inkml:trace>
  <inkml:trace contextRef="#ctx0" brushRef="#br0" timeOffset="48613.0176">12055 13444 0,'0'25'141,"0"0"-110,25 0 0,0-1-31,-1 1 16,1 0-1,25-25 1,-25 25 0,0-25-1,24 25 1,-24-25-16,25 0 16,-1 0-1,1 0 1,24-50-1,25 25 1,25-74 0,-24 0-16,24 0 15,0-26 1,-75 76 0,26-1-1,-75 1 1,25 49-16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08T05:26:29.3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17264 5904 0,'50'0'16,"24"0"-1,25 0 1,75 0 0,-75 0-16,0 0 15,-49 0 1,24 0-1,1 0 1,24 0 0,50 0-1,149 0 1,-150 0 0,-73 0-1,-1 0 1,-24 0-16,-1 0 15,26 24 1,24-24 0,0 25-1,25 0 1,-25 0 0,-24 0-1,-1-25 1,1 24-16,-26-24 15,-24 25 1,0-25 234,25 0-234,-1 0-1,1 0 1,49 0 0,0 0-1,0 0 1,75 0-1,49 0-15,25-25 16,-99 25 0,0 0-1,-75 0 1,-24 0 0,-25 0-1,0 0-15,-1 0 16,1 0-1,0 0 17,0 0-17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08T05:32:38.5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11782 4862 0,'0'49'94,"0"-24"-79,0 25 1,0-25 0,0-1-1,0 1 1,0 0 15,25-25 32,0 0-48,49-50 1,25-24-1,50-50 1,75-25 0,-26 25-1,-49 0-15,-25 50 16,-99 49 0,24 25-1,-49-25 1,25 25-1,-25-25 1</inkml:trace>
  <inkml:trace contextRef="#ctx0" brushRef="#br0" timeOffset="1520.0617">16247 6003 0,'25'0'78,"74"-25"-63,25 25 1,25 0-16,-25 0 16,0 0-1,174 0 1,-26 0-1,-23 50 1,-51-1-16,-49 1 16,24-1-1,-73 1 1,24-25 0,-25 0-1,-25-25 1,1 0-1,-26 0 1,1 0 0,0 0-1,173 0 235,-25-25-234,-74 25-16,-49 0 16,-1 0-1,1 0 1,173 0-1,-50-25 1,-24 25 0,-26 0-1,-73 0 1,-1 0 0,-24 0-16,-25 0 31</inkml:trace>
  <inkml:trace contextRef="#ctx0" brushRef="#br0" timeOffset="6771.9557">7094 7863 0,'0'-25'15,"75"25"79,148 0-78,0-25-1,-49 25-15,24-24 16,-24 24 0,24-25-1,1 25 1,49-25-1,0 25 1,0-25 0,74 25-16,-99 0 15,-49 0 1,-75 0 0,1 0-1,-26 0 1,-24 0-1,24 0 1,-24 0 0,-1-25 202,50 25-202,1-24 0,48 24-1,-48 0 1,24 0-16,74 0 16,-74 0-1,-49 0 1,-26 0-1,-24 0 1,25 24 0,-26-24-1,26 0-15,-25 0 16,0 0 0,-25 25-1,24-25 1,26 0 15,-25 0-31,0 0 16,-1 0-1,1 0 1,0 0 0,0 0 62,-25 25-31</inkml:trace>
  <inkml:trace contextRef="#ctx0" brushRef="#br0" timeOffset="9731.9512">9401 6449 0,'0'25'63,"0"49"-47,0 26-1,25-1 1,-25-50-1,25-49 1,-25 25 0,24-25 77,51 0-77,-1-99-16,149-25 16,26-50-1,23 26 1,-123 24 0,-74 74-1,-26 25 1,-24 0-16,0 25 15,0-24 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09787" y="2470245"/>
            <a:ext cx="5101614" cy="26203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FFFF00"/>
                </a:solidFill>
                <a:latin typeface="Calibri (Body)"/>
              </a:rPr>
              <a:t>Python Tuple </a:t>
            </a:r>
            <a:endParaRPr lang="en-US" sz="2800" b="1" dirty="0" smtClean="0">
              <a:solidFill>
                <a:srgbClr val="FFFF00"/>
              </a:solidFill>
              <a:latin typeface="Calibri (Body)"/>
            </a:endParaRP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002060"/>
                </a:solidFill>
                <a:latin typeface="Calibri (Body)"/>
              </a:rPr>
              <a:t>with 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alibri (Body)"/>
              </a:rPr>
              <a:t>Exercises </a:t>
            </a:r>
            <a:endParaRPr lang="en-US" sz="2800" b="1" dirty="0">
              <a:solidFill>
                <a:schemeClr val="accent4">
                  <a:lumMod val="20000"/>
                  <a:lumOff val="80000"/>
                </a:schemeClr>
              </a:solidFill>
              <a:latin typeface="Calibri (Body)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59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Calibri (Body)"/>
              </a:rPr>
              <a:t>Tuple Related Problem 2 and Solution </a:t>
            </a:r>
            <a:endParaRPr lang="en-US" sz="40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Problem 2) Write a Python Program To Get 10 Number From User, Store In </a:t>
            </a:r>
            <a:r>
              <a:rPr lang="en-US" b="1" dirty="0" smtClean="0">
                <a:solidFill>
                  <a:srgbClr val="002060"/>
                </a:solidFill>
              </a:rPr>
              <a:t>Tuple, </a:t>
            </a:r>
            <a:r>
              <a:rPr lang="en-US" b="1" dirty="0">
                <a:solidFill>
                  <a:srgbClr val="002060"/>
                </a:solidFill>
              </a:rPr>
              <a:t>And Display Only Odd Number Getting From </a:t>
            </a:r>
            <a:r>
              <a:rPr lang="en-US" b="1" dirty="0" smtClean="0">
                <a:solidFill>
                  <a:srgbClr val="002060"/>
                </a:solidFill>
              </a:rPr>
              <a:t>Tuple.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Solution:</a:t>
            </a: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553840" y="1544760"/>
              <a:ext cx="4867200" cy="1286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4480" y="1535400"/>
                <a:ext cx="4885920" cy="13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425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60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076701" y="1688269"/>
            <a:ext cx="5861284" cy="11231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5400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Coding Exercise</a:t>
            </a:r>
            <a:endParaRPr lang="en-US" sz="5400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002060"/>
                </a:solidFill>
                <a:latin typeface="Calibri (Body)"/>
              </a:rPr>
              <a:t>Python </a:t>
            </a:r>
            <a:r>
              <a:rPr lang="en-US" sz="2800" b="1" dirty="0" smtClean="0">
                <a:solidFill>
                  <a:srgbClr val="002060"/>
                </a:solidFill>
                <a:latin typeface="Calibri (Body)"/>
              </a:rPr>
              <a:t>Tuple with Exercises </a:t>
            </a:r>
            <a:endParaRPr lang="en-US" sz="28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Python Tuple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Access Tuple Items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Change Tuple Items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Problems 1 And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Problem 2 And Solution</a:t>
            </a: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59</a:t>
            </a:r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795200" y="1893240"/>
              <a:ext cx="661320" cy="2634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5840" y="1883880"/>
                <a:ext cx="680040" cy="265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Python </a:t>
            </a:r>
            <a:r>
              <a:rPr lang="en-US" sz="4000" b="1" dirty="0" smtClean="0">
                <a:solidFill>
                  <a:srgbClr val="002060"/>
                </a:solidFill>
                <a:latin typeface="Calibri (Body)"/>
              </a:rPr>
              <a:t>Tuple Introduction </a:t>
            </a:r>
            <a:endParaRPr lang="en-US" sz="40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Tuple is </a:t>
            </a:r>
            <a:r>
              <a:rPr lang="en-US" dirty="0">
                <a:solidFill>
                  <a:srgbClr val="002060"/>
                </a:solidFill>
              </a:rPr>
              <a:t>The Data Type Used In Python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Tuple </a:t>
            </a:r>
            <a:r>
              <a:rPr lang="en-US" dirty="0" smtClean="0">
                <a:solidFill>
                  <a:srgbClr val="002060"/>
                </a:solidFill>
              </a:rPr>
              <a:t>is The Immutable </a:t>
            </a:r>
            <a:r>
              <a:rPr lang="en-US" dirty="0">
                <a:solidFill>
                  <a:srgbClr val="002060"/>
                </a:solidFill>
              </a:rPr>
              <a:t>Data </a:t>
            </a:r>
            <a:r>
              <a:rPr lang="en-US" dirty="0" smtClean="0">
                <a:solidFill>
                  <a:srgbClr val="002060"/>
                </a:solidFill>
              </a:rPr>
              <a:t>Type, we cannot change tuple item after creation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Tuple </a:t>
            </a:r>
            <a:r>
              <a:rPr lang="en-US" dirty="0" smtClean="0">
                <a:solidFill>
                  <a:srgbClr val="002060"/>
                </a:solidFill>
              </a:rPr>
              <a:t>Work </a:t>
            </a:r>
            <a:r>
              <a:rPr lang="en-US" dirty="0">
                <a:solidFill>
                  <a:srgbClr val="002060"/>
                </a:solidFill>
              </a:rPr>
              <a:t>Like </a:t>
            </a:r>
            <a:r>
              <a:rPr lang="en-US" dirty="0" smtClean="0">
                <a:solidFill>
                  <a:srgbClr val="002060"/>
                </a:solidFill>
              </a:rPr>
              <a:t>List but some difference 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Tuple </a:t>
            </a:r>
            <a:r>
              <a:rPr lang="en-US" dirty="0" smtClean="0">
                <a:solidFill>
                  <a:srgbClr val="002060"/>
                </a:solidFill>
              </a:rPr>
              <a:t>Contain </a:t>
            </a:r>
            <a:r>
              <a:rPr lang="en-US" dirty="0">
                <a:solidFill>
                  <a:srgbClr val="002060"/>
                </a:solidFill>
              </a:rPr>
              <a:t>Multiple Values Having Different Data Types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Tuple </a:t>
            </a:r>
            <a:r>
              <a:rPr lang="en-US" dirty="0" smtClean="0">
                <a:solidFill>
                  <a:srgbClr val="002060"/>
                </a:solidFill>
              </a:rPr>
              <a:t>is </a:t>
            </a:r>
            <a:r>
              <a:rPr lang="en-US" dirty="0">
                <a:solidFill>
                  <a:srgbClr val="002060"/>
                </a:solidFill>
              </a:rPr>
              <a:t>The Ordered Data Structure Having a Sequence in Items / Elements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Tuple </a:t>
            </a:r>
            <a:r>
              <a:rPr lang="en-US" dirty="0" smtClean="0">
                <a:solidFill>
                  <a:srgbClr val="002060"/>
                </a:solidFill>
              </a:rPr>
              <a:t>Stored </a:t>
            </a:r>
            <a:r>
              <a:rPr lang="en-US" dirty="0">
                <a:solidFill>
                  <a:srgbClr val="002060"/>
                </a:solidFill>
              </a:rPr>
              <a:t>Elements / Items Enclosed With </a:t>
            </a:r>
            <a:r>
              <a:rPr lang="en-US" dirty="0" smtClean="0">
                <a:solidFill>
                  <a:srgbClr val="002060"/>
                </a:solidFill>
              </a:rPr>
              <a:t>Parenthesis (optional)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812680" y="1714320"/>
              <a:ext cx="7671240" cy="1956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3320" y="1704960"/>
                <a:ext cx="7689960" cy="197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Python </a:t>
            </a:r>
            <a:r>
              <a:rPr lang="en-US" sz="4000" b="1" dirty="0" smtClean="0">
                <a:solidFill>
                  <a:srgbClr val="002060"/>
                </a:solidFill>
                <a:latin typeface="Calibri (Body)"/>
              </a:rPr>
              <a:t>Tuple Introduction </a:t>
            </a:r>
            <a:endParaRPr lang="en-US" sz="40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We </a:t>
            </a:r>
            <a:r>
              <a:rPr lang="en-US" dirty="0">
                <a:solidFill>
                  <a:srgbClr val="002060"/>
                </a:solidFill>
              </a:rPr>
              <a:t>Can Create a Tuple </a:t>
            </a:r>
            <a:r>
              <a:rPr lang="en-US" dirty="0" smtClean="0">
                <a:solidFill>
                  <a:srgbClr val="002060"/>
                </a:solidFill>
              </a:rPr>
              <a:t>Inside </a:t>
            </a:r>
            <a:r>
              <a:rPr lang="en-US" dirty="0">
                <a:solidFill>
                  <a:srgbClr val="002060"/>
                </a:solidFill>
              </a:rPr>
              <a:t>Another Tuple 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dirty="0">
                <a:solidFill>
                  <a:srgbClr val="002060"/>
                </a:solidFill>
              </a:rPr>
              <a:t>as Nested Tuple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Can Concatenate More </a:t>
            </a:r>
            <a:r>
              <a:rPr lang="en-US" dirty="0" smtClean="0">
                <a:solidFill>
                  <a:srgbClr val="002060"/>
                </a:solidFill>
              </a:rPr>
              <a:t>Tuples (</a:t>
            </a:r>
            <a:r>
              <a:rPr lang="en-US" dirty="0">
                <a:solidFill>
                  <a:srgbClr val="002060"/>
                </a:solidFill>
              </a:rPr>
              <a:t>Tuple </a:t>
            </a:r>
            <a:r>
              <a:rPr lang="en-US" dirty="0" smtClean="0">
                <a:solidFill>
                  <a:srgbClr val="002060"/>
                </a:solidFill>
              </a:rPr>
              <a:t>+ </a:t>
            </a:r>
            <a:r>
              <a:rPr lang="en-US" dirty="0">
                <a:solidFill>
                  <a:srgbClr val="002060"/>
                </a:solidFill>
              </a:rPr>
              <a:t>Tuple 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Can Repeat a Tuple </a:t>
            </a:r>
            <a:r>
              <a:rPr lang="en-US" dirty="0" smtClean="0">
                <a:solidFill>
                  <a:srgbClr val="002060"/>
                </a:solidFill>
              </a:rPr>
              <a:t>Many </a:t>
            </a:r>
            <a:r>
              <a:rPr lang="en-US" dirty="0">
                <a:solidFill>
                  <a:srgbClr val="002060"/>
                </a:solidFill>
              </a:rPr>
              <a:t>Time Using “*” Symbol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Can Use Membership Operator To Check Any Element In Tuple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Can Iterate Tuple </a:t>
            </a:r>
            <a:r>
              <a:rPr lang="en-US" dirty="0" smtClean="0">
                <a:solidFill>
                  <a:srgbClr val="002060"/>
                </a:solidFill>
              </a:rPr>
              <a:t>Item </a:t>
            </a:r>
            <a:r>
              <a:rPr lang="en-US" dirty="0">
                <a:solidFill>
                  <a:srgbClr val="002060"/>
                </a:solidFill>
              </a:rPr>
              <a:t>One By One 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35680" y="2473560"/>
              <a:ext cx="500400" cy="2616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320" y="2464200"/>
                <a:ext cx="519120" cy="263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300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Calibri (Body)"/>
              </a:rPr>
              <a:t>Tuple Examples</a:t>
            </a:r>
            <a:endParaRPr lang="en-US" sz="40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 smtClean="0">
                <a:solidFill>
                  <a:srgbClr val="002060"/>
                </a:solidFill>
              </a:rPr>
              <a:t>(3,) # single element tuple, necessary to add comma at the end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 smtClean="0">
                <a:solidFill>
                  <a:srgbClr val="002060"/>
                </a:solidFill>
              </a:rPr>
              <a:t>('Python</a:t>
            </a:r>
            <a:r>
              <a:rPr lang="en-US" dirty="0">
                <a:solidFill>
                  <a:srgbClr val="002060"/>
                </a:solidFill>
              </a:rPr>
              <a:t>', 'C++', 'JavaScript', 'C', 'Java', </a:t>
            </a:r>
            <a:r>
              <a:rPr lang="en-US" dirty="0" smtClean="0">
                <a:solidFill>
                  <a:srgbClr val="002060"/>
                </a:solidFill>
              </a:rPr>
              <a:t>'HTML‘)</a:t>
            </a:r>
            <a:endParaRPr lang="en-US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language  = </a:t>
            </a:r>
            <a:r>
              <a:rPr lang="en-US" dirty="0" smtClean="0">
                <a:solidFill>
                  <a:srgbClr val="002060"/>
                </a:solidFill>
              </a:rPr>
              <a:t>('Python</a:t>
            </a:r>
            <a:r>
              <a:rPr lang="en-US" dirty="0">
                <a:solidFill>
                  <a:srgbClr val="002060"/>
                </a:solidFill>
              </a:rPr>
              <a:t>', 'C++', 'JavaScript', 'C', 'Java', </a:t>
            </a:r>
            <a:r>
              <a:rPr lang="en-US" dirty="0" smtClean="0">
                <a:solidFill>
                  <a:srgbClr val="002060"/>
                </a:solidFill>
              </a:rPr>
              <a:t>'HTML‘)</a:t>
            </a:r>
            <a:endParaRPr lang="en-US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smtClean="0">
                <a:solidFill>
                  <a:srgbClr val="002060"/>
                </a:solidFill>
              </a:rPr>
              <a:t>1</a:t>
            </a:r>
            <a:r>
              <a:rPr lang="en-US" dirty="0">
                <a:solidFill>
                  <a:srgbClr val="002060"/>
                </a:solidFill>
              </a:rPr>
              <a:t>, 3.4,  4+4j, ‘Jafri</a:t>
            </a:r>
            <a:r>
              <a:rPr lang="en-US" dirty="0" smtClean="0">
                <a:solidFill>
                  <a:srgbClr val="002060"/>
                </a:solidFill>
              </a:rPr>
              <a:t>’)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535760" y="2000160"/>
              <a:ext cx="1348920" cy="384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6400" y="1990800"/>
                <a:ext cx="1367640" cy="40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95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Calibri (Body)"/>
              </a:rPr>
              <a:t>Tuple Access methods </a:t>
            </a:r>
            <a:endParaRPr lang="en-US" sz="40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language  = </a:t>
            </a:r>
            <a:r>
              <a:rPr lang="en-US" dirty="0" smtClean="0">
                <a:solidFill>
                  <a:srgbClr val="002060"/>
                </a:solidFill>
              </a:rPr>
              <a:t>('Python</a:t>
            </a:r>
            <a:r>
              <a:rPr lang="en-US" dirty="0">
                <a:solidFill>
                  <a:srgbClr val="002060"/>
                </a:solidFill>
              </a:rPr>
              <a:t>', 'C++', 'JavaScript', 'C', 'Java', </a:t>
            </a:r>
            <a:r>
              <a:rPr lang="en-US" dirty="0" smtClean="0">
                <a:solidFill>
                  <a:srgbClr val="002060"/>
                </a:solidFill>
              </a:rPr>
              <a:t>'HTML‘)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1) Index Number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002060"/>
                </a:solidFill>
              </a:rPr>
              <a:t>tupleName</a:t>
            </a:r>
            <a:r>
              <a:rPr lang="en-US" dirty="0" smtClean="0">
                <a:solidFill>
                  <a:srgbClr val="002060"/>
                </a:solidFill>
              </a:rPr>
              <a:t>[index </a:t>
            </a:r>
            <a:r>
              <a:rPr lang="en-US" dirty="0">
                <a:solidFill>
                  <a:srgbClr val="002060"/>
                </a:solidFill>
              </a:rPr>
              <a:t>number] # we can mention positive or negative index number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language[3] // C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language[-1] // HTML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2) Using Loop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for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in language: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print(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30520" y="1446480"/>
              <a:ext cx="7027920" cy="4402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160" y="1437120"/>
                <a:ext cx="7046640" cy="442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189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Calibri (Body)"/>
              </a:rPr>
              <a:t>Change / Modify </a:t>
            </a: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Tuple Items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We </a:t>
            </a:r>
            <a:r>
              <a:rPr lang="en-US" b="1" dirty="0" smtClean="0">
                <a:solidFill>
                  <a:srgbClr val="002060"/>
                </a:solidFill>
              </a:rPr>
              <a:t>cannot change Tuple item </a:t>
            </a:r>
            <a:r>
              <a:rPr lang="en-US" b="1" dirty="0">
                <a:solidFill>
                  <a:srgbClr val="002060"/>
                </a:solidFill>
              </a:rPr>
              <a:t>because </a:t>
            </a:r>
            <a:r>
              <a:rPr lang="en-US" b="1" dirty="0" smtClean="0">
                <a:solidFill>
                  <a:srgbClr val="002060"/>
                </a:solidFill>
              </a:rPr>
              <a:t>Tuple is </a:t>
            </a:r>
            <a:r>
              <a:rPr lang="en-US" b="1" dirty="0">
                <a:solidFill>
                  <a:srgbClr val="002060"/>
                </a:solidFill>
              </a:rPr>
              <a:t>the </a:t>
            </a:r>
            <a:r>
              <a:rPr lang="en-US" b="1" dirty="0" smtClean="0">
                <a:solidFill>
                  <a:srgbClr val="002060"/>
                </a:solidFill>
              </a:rPr>
              <a:t>immutable </a:t>
            </a:r>
            <a:r>
              <a:rPr lang="en-US" b="1" dirty="0">
                <a:solidFill>
                  <a:srgbClr val="002060"/>
                </a:solidFill>
              </a:rPr>
              <a:t>object: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002060"/>
                </a:solidFill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language  = </a:t>
            </a:r>
            <a:r>
              <a:rPr lang="en-US" dirty="0" smtClean="0">
                <a:solidFill>
                  <a:srgbClr val="002060"/>
                </a:solidFill>
              </a:rPr>
              <a:t>('Python</a:t>
            </a:r>
            <a:r>
              <a:rPr lang="en-US" dirty="0">
                <a:solidFill>
                  <a:srgbClr val="002060"/>
                </a:solidFill>
              </a:rPr>
              <a:t>', 'C++', 'JavaScript', 'C', ‘Java', </a:t>
            </a:r>
            <a:r>
              <a:rPr lang="en-US" dirty="0" smtClean="0">
                <a:solidFill>
                  <a:srgbClr val="002060"/>
                </a:solidFill>
              </a:rPr>
              <a:t>'HTML‘)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002060"/>
                </a:solidFill>
              </a:rPr>
              <a:t>tupleName</a:t>
            </a:r>
            <a:r>
              <a:rPr lang="en-US" dirty="0" smtClean="0">
                <a:solidFill>
                  <a:srgbClr val="002060"/>
                </a:solidFill>
              </a:rPr>
              <a:t>[index </a:t>
            </a:r>
            <a:r>
              <a:rPr lang="en-US" dirty="0">
                <a:solidFill>
                  <a:srgbClr val="002060"/>
                </a:solidFill>
              </a:rPr>
              <a:t>number] = “New Value” # give index number of that element, you want update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language[0] = ‘C#’ </a:t>
            </a:r>
            <a:r>
              <a:rPr lang="en-US" dirty="0" smtClean="0">
                <a:solidFill>
                  <a:srgbClr val="002060"/>
                </a:solidFill>
              </a:rPr>
              <a:t># You will get an error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84160" y="1616400"/>
              <a:ext cx="7501320" cy="3295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800" y="1607040"/>
                <a:ext cx="7520040" cy="331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261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Calibri (Body)"/>
              </a:rPr>
              <a:t>Summary </a:t>
            </a:r>
            <a:endParaRPr lang="en-US" sz="40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What is </a:t>
            </a:r>
            <a:r>
              <a:rPr lang="en-US" b="1" dirty="0" smtClean="0">
                <a:solidFill>
                  <a:srgbClr val="002060"/>
                </a:solidFill>
              </a:rPr>
              <a:t>Tuple </a:t>
            </a:r>
            <a:endParaRPr lang="en-US" b="1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Tuple </a:t>
            </a:r>
            <a:r>
              <a:rPr lang="en-US" b="1" dirty="0">
                <a:solidFill>
                  <a:srgbClr val="002060"/>
                </a:solidFill>
              </a:rPr>
              <a:t>example </a:t>
            </a:r>
            <a:endParaRPr lang="en-US" b="1" dirty="0" smtClean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Single </a:t>
            </a:r>
            <a:r>
              <a:rPr lang="en-US" b="1" smtClean="0">
                <a:solidFill>
                  <a:srgbClr val="002060"/>
                </a:solidFill>
              </a:rPr>
              <a:t>element tuple</a:t>
            </a:r>
            <a:endParaRPr lang="en-US" b="1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Accessing element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Modification of </a:t>
            </a:r>
            <a:r>
              <a:rPr lang="en-US" b="1" dirty="0" smtClean="0">
                <a:solidFill>
                  <a:srgbClr val="002060"/>
                </a:solidFill>
              </a:rPr>
              <a:t>Tuple </a:t>
            </a:r>
            <a:r>
              <a:rPr lang="en-US" b="1" dirty="0">
                <a:solidFill>
                  <a:srgbClr val="002060"/>
                </a:solidFill>
              </a:rPr>
              <a:t>items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Concatenation </a:t>
            </a:r>
            <a:r>
              <a:rPr lang="en-US" b="1" dirty="0" smtClean="0">
                <a:solidFill>
                  <a:srgbClr val="002060"/>
                </a:solidFill>
              </a:rPr>
              <a:t>in Tuple</a:t>
            </a:r>
            <a:endParaRPr lang="en-US" b="1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Repeating in </a:t>
            </a:r>
            <a:r>
              <a:rPr lang="en-US" b="1" dirty="0" smtClean="0">
                <a:solidFill>
                  <a:srgbClr val="002060"/>
                </a:solidFill>
              </a:rPr>
              <a:t>Tuple</a:t>
            </a:r>
            <a:endParaRPr lang="en-US" b="1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Membership operator with </a:t>
            </a:r>
            <a:r>
              <a:rPr lang="en-US" b="1" dirty="0" smtClean="0">
                <a:solidFill>
                  <a:srgbClr val="002060"/>
                </a:solidFill>
              </a:rPr>
              <a:t>Tuple</a:t>
            </a:r>
            <a:endParaRPr lang="en-US" b="1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Iteration in </a:t>
            </a:r>
            <a:r>
              <a:rPr lang="en-US" b="1" dirty="0" smtClean="0">
                <a:solidFill>
                  <a:srgbClr val="002060"/>
                </a:solidFill>
              </a:rPr>
              <a:t>Tuple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41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Calibri (Body)"/>
              </a:rPr>
              <a:t>Tuple Related Problem 1 and Solution </a:t>
            </a:r>
            <a:endParaRPr lang="en-US" sz="40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Problem 1) Write a Python Program To Get 5 Students Name From User And Store In </a:t>
            </a:r>
            <a:r>
              <a:rPr lang="en-US" b="1" dirty="0" smtClean="0">
                <a:solidFill>
                  <a:srgbClr val="002060"/>
                </a:solidFill>
              </a:rPr>
              <a:t>Tuple, </a:t>
            </a:r>
            <a:r>
              <a:rPr lang="en-US" b="1" dirty="0">
                <a:solidFill>
                  <a:srgbClr val="002060"/>
                </a:solidFill>
              </a:rPr>
              <a:t>Display All The Students Name With Uppercase Letters.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Solution:</a:t>
            </a: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215040" y="2125440"/>
              <a:ext cx="1518480" cy="62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05680" y="2116080"/>
                <a:ext cx="1537200" cy="8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205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13049</TotalTime>
  <Words>424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Aharoni</vt:lpstr>
      <vt:lpstr>Algerian</vt:lpstr>
      <vt:lpstr>Arial</vt:lpstr>
      <vt:lpstr>Calibri</vt:lpstr>
      <vt:lpstr>Calibri (Body)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513</cp:revision>
  <dcterms:created xsi:type="dcterms:W3CDTF">2021-11-08T00:20:31Z</dcterms:created>
  <dcterms:modified xsi:type="dcterms:W3CDTF">2022-08-02T11:21:08Z</dcterms:modified>
</cp:coreProperties>
</file>