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07:17:57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9302 0,'49'0'188,"-24"0"-172,25 0-1,-26 0 1,51 0-1,-1 0 1,1 0-16,-26 0 16,-24 0-1,25 0 17,-26 25-17,1-25 1,25 0-1,49 0 1,25 0 0,-74 0-16,-25 0 15,-1 0 1,1 0 0,0 0-1,25 0 1,-1 0-1,26 0 1,-26 0 0,1 0-1,-1 0-15,-24 0 16,0 0 15</inkml:trace>
  <inkml:trace contextRef="#ctx0" brushRef="#br0" timeOffset="968.8465">5854 8086 0,'0'0'0,"-25"0"47,0 0-32,0 0 16,1 0-15,-1 25-16,25 0 16,-25-25-1,-25 0 1,26 25 0,-100 49-1,0-49-15,49 25 16,1-26-1,24 1 1,25-25 0,1 25-1,-1-25 1,25 25-16,-25 0 16,0-1 15,25 1-16,-25 0 1,25 0 0,-24 0 46</inkml:trace>
  <inkml:trace contextRef="#ctx0" brushRef="#br0" timeOffset="3636.2969">6995 8186 0,'0'24'31,"25"51"-15,0-1-1,-25-24 1,24-1 0,-24 1-1,0 0 1,0-26-1,25 1-15,-25 0 16,25-25 0,-25 25-1,50-25 48,-1-50-48,26 1 1,24-51 0,74-24-16,1-24 15,0-1 1,-50 74 0,-25 1-1,-25 24 1,-24 25-1,0-49-15,-1 74 16,1-25 0,-25 25-1</inkml:trace>
  <inkml:trace contextRef="#ctx0" brushRef="#br0" timeOffset="15641.5522">3522 14387 0,'25'0'109,"0"0"-93,74 0-1,-24 0 1,-1 0 0,-49 0-16,49 0 15,-49 0 1,25 0-1,-1 0 1,-24 0 0,0 0-1,0 0 17,-1 0 46</inkml:trace>
  <inkml:trace contextRef="#ctx0" brushRef="#br0" timeOffset="17307.9145">7119 12948 0,'0'0'0,"-25"25"15,0-25 1,-49 25 0,49-25-1,-24 0-15,24 0 31,0 0-31,0 0 16,0 0 0,0 0 15,25 24-31,-24 1 31,-1 0 0,-25 0-15,1 24 0,-1 1-16,0-50 15,26 50 1,-1-25 0,0-1-1,25 1 1,-25 0-1,25 0 1,-25-25 78</inkml:trace>
  <inkml:trace contextRef="#ctx0" brushRef="#br0" timeOffset="18083.5171">6325 13022 0,'0'25'47,"0"0"15,0 0-46,0 0-1,0-1 17,0 1-17,0 0 1,0 0 0,0 0-1,0 0 16,0-1-31</inkml:trace>
  <inkml:trace contextRef="#ctx0" brushRef="#br0" timeOffset="27055.8571">2629 17413 0,'0'-25'31,"25"25"16,0 0-32,0 0 1,24 0 0,1 0-1,74 0 1,-99 0-1,74 0 1,-25 0-16,1 0 16,-1 0-1,-24 0 1,-1 0 0,1 0-1,-25 0 1,0 0-1,-1 0-15,1 0 16,0 0 0,0 0 15,0 0-15,-1 0-1,1 0 16,0 0 1,0 0-17,-25 25 1,25-25 0,0 0 46,-1 0 1,1 0-48,0 0 95,-25 25 30,0-1 266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07:27:14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9922 5482 0,'0'-25'47,"25"25"-47,49 0 31,25 0-15,-24 0 0,-1 0-1,1 0 1,148-25-1,25 25 1,-25 0 0,0 0-1,50 0 1,-74 0-16,-51 25 16,26 0-1,-75 0 1,-24-25-1,-1 24 1,-24-24 0,-1 0-1,1 0 1,0 0-16,-26 0 16,51 0-1,-26 0 1,1 0-1,0 0 1,-26 0 15,1 0-15,74 0 218,25 0-218,50 0 0,-25 0-1,-50 0 1,-49 0-1,-1 0-15,1 0 16,24 0 0,-24 0-1,-25 0 1,0 0 0,-1 0-1,1 0 63,25 0 266,24 0-313,1 0-31,-1 0 16,75 0 0,49 0-16,-24 0 15,-50 0 1,-25 0-1,-49 0 1,-1 0 0,-24 0-1,25 0 1,-1 0-16,1 0 16,-25 0 15</inkml:trace>
  <inkml:trace contextRef="#ctx0" brushRef="#br0" timeOffset="1841.3989">19472 5333 0,'0'0'0,"124"0"15,74-25-15,50 25 16,-25 0 0,50 0-1,-25 0 1,-74 0-1,24 0 1,-98 0 0,-26 25-16,-24-25 15,-26 25 1,26-25 0,0 0-1,-1 25 1,1-25-1,24 0 1,75 0-16,-25 0 16,-49 0-1,-1 0 1,-49 0 15,0 0-15,74 0 265,25 24-281,99-24 16,-74 0-1,-75 25 1,-24-25 0,-25 0-1,0 0 1,-1 0 15,1 0-15,0 0 15,0 0-15</inkml:trace>
  <inkml:trace contextRef="#ctx0" brushRef="#br0" timeOffset="21068.0371">2009 9451 0,'0'-25'32,"25"25"15,0 0-32,24 0 1,1-25-1,0 25 1,24 0 0,-49 0-1,24 0 1,1 0 0,-25 0-1,49 0-15,-49 0 16,25 0 15,-26 0 0,1 0-15,0 0 0,0 0 15,0 0 94</inkml:trace>
  <inkml:trace contextRef="#ctx0" brushRef="#br0" timeOffset="23227.0649">4490 9376 0,'24'0'140,"1"0"-124,25 0-1,24 0-15,1 0 32,49 25-32,-25-25 15,0 0 1,-49 0 0,-1 0-1,1 0 1,0 0-1,-26 0 1,1 0-16,25 0 31,-1 0-31,-24 0 47,0 0-47,0 0 16,0 0-1,-1 0 1,26 0-16,0 0 16,-1 0-1,1 0 1,-25 0 0,-1 0-1,26 0 1,-25 0-1,25 0 1,24 0-16,-24 0 16,-26 0-1,26 0 1,-25 0 0,0 0-1,-1 0 16,26 0-15,-25 0 31</inkml:trace>
  <inkml:trace contextRef="#ctx0" brushRef="#br0" timeOffset="24942.3288">11336 8012 0,'-50'0'47,"-24"0"-31,24 0-1,-24 0 1,24 0 0,-24 0-1,-1 0 1,1 0-16,-1 0 15,26 25 1,-1 0 0,1-1-1,-1 1 1,0 0 0,-24 49-1,0-49 1,-1 25-16,50-25 15,1-25 1,24 24 0,-25-24-1,25 25 17,-50 0-17,50 0 1,-49 24-1,49 1 1,-25-50 0</inkml:trace>
  <inkml:trace contextRef="#ctx0" brushRef="#br0" timeOffset="25927.144">10046 8111 0,'0'25'94,"0"25"-79,-25 24-15,0 0 16,25 1 0,0-1-1,0-24 1,0-25-1,0-1 1,0 1 15,0 0-15,50-25 78,0 0-79,49 0 1,-25 0 0,1 0-16,-26-25 15,26 0 1,-51 25-1,26-24 1,0-1 0,-1 25-1,-24 0 1,0 0 0,0-25-1,-1 25 16,-24-25 32</inkml:trace>
  <inkml:trace contextRef="#ctx0" brushRef="#br0" timeOffset="38457.1169">2282 14883 0,'50'0'172,"-26"0"-141,26 0-15,-25 0-16,0 0 16,-1 0-1,26 0 17,-25 0-17,0 0 16</inkml:trace>
  <inkml:trace contextRef="#ctx0" brushRef="#br0" timeOffset="51888.2276">8582 13841 0,'0'0'0,"-24"0"16,-1 0-1,0 0 1,0 0 15,0 0 16,1-25 0,-26 25-31,25 0 15,0 0-31,1 0 15,-1 0 79,0 25-31,0-25-32,25 25-15,0 0-1,-25-25 1,1 24-1,24 1 17,0 0-17,-25 0 1,25 0 31,0-1 15,0 1-30</inkml:trace>
  <inkml:trace contextRef="#ctx0" brushRef="#br0" timeOffset="52976.3701">8062 13940 0,'0'25'157,"0"0"-142,0 0-15,0-1 16,0 1-1,0 0 17,0 0-1,24-25 156,1 0-124</inkml:trace>
  <inkml:trace contextRef="#ctx0" brushRef="#br0" timeOffset="56543.4373">3845 11857 0,'0'24'469</inkml:trace>
  <inkml:trace contextRef="#ctx0" brushRef="#br0" timeOffset="57839.3716">4341 11807 0,'0'25'125,"25"0"-110,-25 74 1,0-25-1,24-49 1,1 0 0,-25 0-1,25-25 32,25 0 0,-50-50-31,24 25-1,26-24 1,0-26 0,24 1-1,25-1-15,25-24 16,0 0-1,-49 49 1,-1 1 0,-49 24-1,0 25 1,0 0-16,-1-25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07:30:46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12998 5482 0,'49'0'15,"1"0"1,-25 0-1,-1 0 1,76 0 0,-1 0-16,50 0 15,24 0 1,51 0 0,-1 0-1,25-50 1,-50 50-1,-24 0 1,-100 0-16,26 0 16,-51 0-1,-24 0 1,0 0 0,0 0 15,-1 0 0,1 0 47,0 0 78,0 0-140</inkml:trace>
  <inkml:trace contextRef="#ctx0" brushRef="#br0" timeOffset="2120.7247">19447 5631 0,'25'0'31,"24"0"-15,26 0 0,-26 0-1,26 0 1,-1 0 0,75 0-1,74 0-15,25 0 16,-25 0-1,1 0 1,24 24 0,25 51-1,-100-50 1,-98-25 0,-51 24-16,1-24 15,75 0 251,73-24-251,50-1 1,-24 0 0,-26 0-1,-24 25 1,-74 0 0,-26 0-16,26 0 15,-26 0 1,100-25-1,50 1 1,-1-1 0,0 0-1,-49 0 1,-74 25-16,-26 0 16,1-25-1,-25 25 16,0 0-15,-1 0-16,1 0 16,0 0-1,0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07:32:37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16718 5879 0,'50'0'79,"0"0"-48,-1 0-16,50 0 1,75 0 0,99 0-16,-25 0 15,397 0 1,-149 25 0,-198-1-1,-125 1 1,-74-25-1,-49 25 1,24-25 0,-49 0-1,25 0 1,-25 0 0,-25 25-1,25-25 1,-1 0-1,1 0 1,0 0 31,0 0-16,-25 25 282</inkml:trace>
  <inkml:trace contextRef="#ctx0" brushRef="#br0" timeOffset="3920.3375">28476 4738 0,'0'24'46,"0"51"-30,25-25 0,-1-1-16,1 26 15,0-51 17,-25 1-17,0 0 1,25-25-1,0 0 1,-1 0-16,1 0 16,25 0-1,-1-25 1,26 0 0,49-74-1,0-25 1,25 0-16,-50-25 15,25 25 1,0 0 0,-25 50-1,-74 49 1,0 0 0</inkml:trace>
  <inkml:trace contextRef="#ctx0" brushRef="#br0" timeOffset="5798.691">6350 7689 0,'0'-24'31,"0"-1"0,50 0-15,123 25-1,26-50 1,123 50 0,-74 0-16,0 0 15,-25 50 1,-49-25 0,-50-25-1,-49 0 1,-1 25-1,0-25-15,-24 24 16,0-24 0,-1 0-1,-24 0 17,-25 25 77</inkml:trace>
  <inkml:trace contextRef="#ctx0" brushRef="#br0" timeOffset="7353.8582">9674 7640 0,'0'0'0,"25"0"16,49 0-1,50 0 1,-25-25 0,25 25-1,25 0-15,25 0 16,-50 0-1,0 0 1,0 0 0,-50 0-1,1 0 1,-1 0 0,-24 0-16,-1 0 15,-24 0 1,0 0-1,0 0 1,49 0 250,50 0-251,-74 0 1,-1 0 0,1 0-1,49 0 1,25 0-1,25 0 1,-25 0-16,-74 0 16,-1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10:49:47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16247 6003 0,'0'-25'94,"25"25"-63,0 0 1,-1 0-17,26 0 1,25 0-16,73 0 16,-48 0-1,48 0 1,-48 0-1,-1 0 1,25 0 0,-25 0-1,-25 0-15,75 0 16,-74 0 0,-26 0-1,26 0 1,-50 0-1,24 0 1,-24 0 0,25 0-1,-26 0 17,1 0-17,25 0 1,-1 0 15,-49 25-15,25-25-1,0 0 1,-25 25 0,25-25-1,0 0-15,-1 24 16,1 1 15,0-25-15,0 0 31</inkml:trace>
  <inkml:trace contextRef="#ctx0" brushRef="#br0" timeOffset="2518.8211">26119 4911 0,'25'0'16,"-25"25"46,0 0-46,0 25-16,0-26 16,0 1 15,0 0-15,25-25 30,0 0-30,24 0 15,1-50-15,24 26 0,-24-26-1,24-24-15,50-1 16,75-49-1,-100 50 1,-25 24 0,1 25-1,-50 0-15,24 1 16,-24-1 0,0 0 15,0 25-16</inkml:trace>
  <inkml:trace contextRef="#ctx0" brushRef="#br0" timeOffset="5671.0878">8359 7541 0,'0'-25'31,"25"25"16,49 0-32,75 0 1,0 0 0,49 0-1,1 0-15,49 0 16,-50 0-1,26 25 1,-76-1 0,-73-24-1,-1 0 1,-49 0 0,25 25-1,-25-25 1,-1 0-1,1 0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10:56:21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17016 5978 0,'50'0'47,"24"0"-32,25 25 1,124 0-1,-98-1 1,48-24 0,50 0-1,50 0 1,124 0 0,-99 0-1,-100 0 1,-74 0-1,-49 0-15,24 0 16,-25 0 0,1 0-1,24 0 1,-49 0 0,24 0-1,25 0 1,0 25-1,100 0 1,-26 0 0,-98-25-1,-1 0-15,-24 0 16,-1 0 0,-24 0-1,75 0 235,73 0-234,1 0-1,-75 25 1,25-25 0,-50 0-1,1 24 1,-1-24 0,75 0-1,-25 0 1,223 0-1,-99 0 1,-124 0-16,25 0 16,-74 0-1,-26 0 1,-24 0 0,25 0-1,-1 0 1,1 0-16,0 0 15,-26 0 1,1 0 0,0 0 15,0 0-15,0 0-16,-1 0 15,1 0 1,25 0-1,-25 0 1,24 0 0,-24 0-1,0 0 1,0 0 0,-25 25-1</inkml:trace>
  <inkml:trace contextRef="#ctx0" brushRef="#br0" timeOffset="2237.8946">29170 6028 0,'25'0'94,"25"0"-79,24 0 1,75 0 0,-25 0-16,-50 0 31,1 0-31,-26 0 15,-24 0 1,0 0 15,0 0-31,0 0 94</inkml:trace>
  <inkml:trace contextRef="#ctx0" brushRef="#br0" timeOffset="8495.1667">7863 6449 0,'0'25'78,"0"0"-62,0 0-16,0 49 16,25-24-1,0-26 1,-25 1 0,24-25-1,1 0 32,25 0-16,24 0-15,75-49 0,99-75-1,0 0 1,-74 49-16,-50 26 15,-74-1 1,-1 50 0,-24 0-1,25 0 1,-26 0 0</inkml:trace>
  <inkml:trace contextRef="#ctx0" brushRef="#br0" timeOffset="10079.4308">12278 6424 0,'-24'0'47,"24"50"-16,0 24-15,0-24 0,0 0-16,24-50 15,-24 24 1,25-24 31,0 0-16,25 0-15,-26 0-1,26 0 1,24 0 0,150-99-1,-51 25 1,-74 24-1,1 25 1,-26 1-16,25-26 16,-24 25-1,-1 25 1,1-25 0,-51 1-1,1-1 1,0 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Union and Intersection </a:t>
            </a:r>
            <a:endParaRPr lang="en-US" sz="2800" dirty="0" smtClean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</a:t>
            </a: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72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73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36112" y="1774208"/>
            <a:ext cx="6942461" cy="2770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Difference and </a:t>
            </a: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Symmetric Difference </a:t>
            </a:r>
            <a:r>
              <a:rPr lang="en-US" sz="28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</a:t>
            </a: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 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Union and Intersection SET 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 with Exercises </a:t>
            </a:r>
            <a:endParaRPr lang="en-US" sz="2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Union method with example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Union Real world example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Intersection 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Intersection 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Real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world example </a:t>
            </a:r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72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: Union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 with example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Union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method will exclude all the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duplicate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elements / items in a sets</a:t>
            </a: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It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combine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all the items of two or many set in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one. 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</a:rPr>
              <a:t>set1.union(set2, set3,….) 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 = {3,5,6} </a:t>
            </a: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 = {5,2,7}</a:t>
            </a: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 = </a:t>
            </a:r>
            <a:r>
              <a:rPr lang="en-US" dirty="0" err="1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a.union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(b)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{2,5,6,2,7}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6440" y="2777040"/>
              <a:ext cx="2090160" cy="350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080" y="2767680"/>
                <a:ext cx="2108880" cy="35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: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Union Real world example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Collecting All The Different / same Items From Two Bags In One Bag.</a:t>
            </a:r>
          </a:p>
        </p:txBody>
      </p:sp>
    </p:spTree>
    <p:extLst>
      <p:ext uri="{BB962C8B-B14F-4D97-AF65-F5344CB8AC3E}">
        <p14:creationId xmlns:p14="http://schemas.microsoft.com/office/powerpoint/2010/main" val="32493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: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Intersection method with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It will take one time item / element from duplicate items / elements from two or many sets.</a:t>
            </a: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set1.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intersection</a:t>
            </a:r>
            <a:r>
              <a:rPr lang="en-US" dirty="0" smtClean="0">
                <a:solidFill>
                  <a:srgbClr val="002060"/>
                </a:solidFill>
              </a:rPr>
              <a:t>(set2</a:t>
            </a:r>
            <a:r>
              <a:rPr lang="en-US" dirty="0">
                <a:solidFill>
                  <a:srgbClr val="002060"/>
                </a:solidFill>
              </a:rPr>
              <a:t>, set3,….) 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{3,5,6}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b = {5,2,7}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c = 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a.intersection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(b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{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5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23240" y="1910880"/>
              <a:ext cx="7563960" cy="344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880" y="1901520"/>
                <a:ext cx="7582680" cy="34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7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 :Intersection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Real world example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two books, collecting </a:t>
            </a:r>
            <a:r>
              <a:rPr lang="en-US" dirty="0" smtClean="0">
                <a:solidFill>
                  <a:srgbClr val="002060"/>
                </a:solidFill>
              </a:rPr>
              <a:t>those pages that are duplicated pages. And taking one page from duplicated pages.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79280" y="1955520"/>
              <a:ext cx="4018680" cy="12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920" y="1946160"/>
                <a:ext cx="40374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4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 :Problem 1 &amp; Solution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Problem1: Write a Python Program To Get 5 Items From User To Store In a Set  To Display In Lower And Upper Case Both.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Solution?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86000" y="1500120"/>
              <a:ext cx="8421120" cy="127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1490760"/>
                <a:ext cx="8439840" cy="12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4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 :Problem 2 &amp; Solution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Problem2: Write a Python Program To Create a Set, Then Take Any Item From User To Update That Set.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Solution?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09240" y="1598400"/>
              <a:ext cx="6787080" cy="1134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880" y="1589040"/>
                <a:ext cx="6805800" cy="11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59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 :Problem 3 &amp; Solution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Problem3 : Write a Python Program To  Get 5 Number From User To Store In a Set To Find Their Addition And Product.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Solution?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30680" y="2152080"/>
              <a:ext cx="7930080" cy="25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1320" y="2142720"/>
                <a:ext cx="794880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1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53260</TotalTime>
  <Words>316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531</cp:revision>
  <dcterms:created xsi:type="dcterms:W3CDTF">2021-11-08T00:20:31Z</dcterms:created>
  <dcterms:modified xsi:type="dcterms:W3CDTF">2022-08-02T11:19:08Z</dcterms:modified>
</cp:coreProperties>
</file>