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6T11:20:39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13171 4638 0,'0'25'125,"0"0"-93,25-25-17,-25 25 1,25 0 15,0-25 0,24 0 1,1 0-17,24-50 1,50-24-1,-49-1 1,-1 26-16,-49-1 16,0 25-1,0 25 1,-25-25 0,24 25-1</inkml:trace>
  <inkml:trace contextRef="#ctx0" brushRef="#br0" timeOffset="1151.7961">15776 4564 0,'0'0'0,"25"0"15,-1 0 1,-24 25 31,0 0-16,0 24-15,0 1-1,25-25 1,-25-1 0,0 1-1,0 0 1,25-25-16,0 25 15,0-25 1,24 0 0,-24 0-1,74 0 1,0 0 0,50-75-1,-49 51 1,-26-26-1,75-49-15,-75 49 16,50 1 0,-74 24-1,-1-25 1,1 50 0,0 0-1,-50-25 1</inkml:trace>
  <inkml:trace contextRef="#ctx0" brushRef="#br0" timeOffset="2568.7875">18504 5507 0,'25'0'94,"50"0"-79,98 0 1,274 0 0,-75-25-16,-50 25 15,-24-75 1,-50 26 0,-50-1-1,-24 1 1,-25-1-1,-75 50 1,-24 0 0,-25 0-16</inkml:trace>
  <inkml:trace contextRef="#ctx0" brushRef="#br0" timeOffset="4198.0111">24482 4539 0,'0'25'94,"0"0"-79,25 0 17,-25-1-17,25-24 1,0 0 31,-1 0-16,26 0 0,-25 0-15,24 0-16,1-49 16,0 24-1,-26 0 1,26 0-1,-25-24 1,25 24 0,-50 0-1,24 25 1,1-25 0,0 25 15</inkml:trace>
  <inkml:trace contextRef="#ctx0" brushRef="#br0" timeOffset="5792.644">24433 5705 0,'24'-25'63,"26"25"-48,-25 0 1,24 0 0,-24 0-16,25 0 31,-25 0-31,-1 0 15,1-25 1,0 25 31,74-24 0,-74 24 203,25 0-235,24 0-15,25 0 16,1 0 0,-26 0-1,-24 0 1,-1 0 0,1 0-1,-25 0 1,-1 0-16,1 0 15,-25-25 1</inkml:trace>
  <inkml:trace contextRef="#ctx0" brushRef="#br0" timeOffset="9220.3352">2877 6474 0,'0'-25'15,"25"25"17,0 0-1,0 0-15,74-25-16,25 25 15,25 0 1,-25 0-1,-25 0 1,-25 0 0,-24 0-1,-25 0 1,0 0 0</inkml:trace>
  <inkml:trace contextRef="#ctx0" brushRef="#br0" timeOffset="10105.1178">4366 6400 0,'24'0'78,"26"0"-62,49 0-1,75 0 1,-75 0-1,-24 0 1,-26 0 0,1 0-1,-25 0-15,-1 0 16,51 0 0,-50 0 15,-1 0-16</inkml:trace>
  <inkml:trace contextRef="#ctx0" brushRef="#br0" timeOffset="19243.0556">8161 6424 0,'0'0'0,"25"-24"31,49-1 0,0 25-15,26-25 0,-26 25-1,0 0 1,1 0-16,-1 0 16,-24 0-1,-1 0 1,1 0-1,0 0 1,-1 25 0,-24-25 15,0 0-15</inkml:trace>
  <inkml:trace contextRef="#ctx0" brushRef="#br0" timeOffset="21269.8041">14337 6424 0,'50'0'94,"74"0"-78,-25 25-1,50 25-15,-75-25 16,-49-25 0,0 0-1,24 0 1,1 0 0,24 0 218,50 0-218,50 0-1,-25 0 1,25 0-16,24 0 15,75 0 1,0-25 0,-25 25-1,-99 0 1,-75 0 0,-49 0-1,0 0 48</inkml:trace>
  <inkml:trace contextRef="#ctx0" brushRef="#br0" timeOffset="25710.2329">21704 6226 0,'25'0'62,"25"0"-62,24 0 31,50 0-31,0 0 16,0 0 0,25 0-1,24 0 1,-49 0-1,-24 0-15,24 0 16,-50 0 0,-24 0-1,-25-25 1,-1 25 0,26 0-1,-25 0 32</inkml:trace>
  <inkml:trace contextRef="#ctx0" brushRef="#br0" timeOffset="33940.0499">6846 7987 0,'0'25'125,"0"0"-94,0 0-15,0-1-1,0 1 1,25-25-16,-25 25 31,0 0-15,25-25-16,0 0 62,-1 0-46,1 0 0,0 0 31,-50 0 249</inkml:trace>
  <inkml:trace contextRef="#ctx0" brushRef="#br0" timeOffset="35965.7783">6821 7665 0,'0'24'78,"0"26"-63,25 99 1,50 74 0,-26-49-16,1-100 15,-25-24 1,-25-1 0,0-24 15,0-50 78,0 1-93,0-1-16,-25-25 15,0-24 1,0 24 0,0-24-1,1-1 1,-1 51 0,0-1-16,25-25 15,0 25 1,0 0-1,-25 1 1,25-26 0,0 0-1,0 26-15,0-1 16,0 0 0,0 0-1,0-24 1,50 49-1,-50-25 1,25 0 0,-1 25-16,51 0 15,-26-25 1,1 0 0,0 25-1,-26 0 1,1 0-1,0 0 1,0 0 0,0 25 15,-1 25-15,-24-25-1,0-1 1,0 1-1,0 25 1,0-25 0,-24-1-1,24 1 1,-25 0 0,25 0-16,-50 24 15,1 1 16,-1 0-15,25-25 0,0 24-1,1-49 1,24 25 0,24-25 62,1 0-63,0 0 1,0 0-16,0 0 16,24-25 15,-24 25-16,0-25 1,24 25 0,1 0-1,-25 0 1,0 0 0,-1 0-1,1 0 1,0 0-1,0 0 32,-25 25-31,0 0 0,0 0 15,0 0 0,0-1 0,0 1-15,-25 0 15,0 0-15,0-25-1,-49 49 1,24-24 0,26-25-1,-1 0 1,-25 25 0,25-25-16,1 0 15,-1 0 16,0 0-15,0 0 0</inkml:trace>
  <inkml:trace contextRef="#ctx0" brushRef="#br0" timeOffset="37737.3563">2356 9277 0,'0'25'125,"0"24"-109,0 26-16,0-26 16,0-24-1,0 0 1,0 0 0,0 0-1,0-100 95,0 26-95,0-1 1,0 25-1,25-24 1,-25-1-16,25-24 16,-25-1-1,0 50 1,0 1 0,0-26-1,0 25 1,0 0-1,0 0 1,0 1 0,0 48 140,50 26-140,-50-25-1,49 25 1,1 49-16,-1-74 15,-49 24 17,25-49-32,0 25 15,0 0 17,-25 0 30,0-1 1,0 1 15</inkml:trace>
  <inkml:trace contextRef="#ctx0" brushRef="#br0" timeOffset="38342.1356">2456 9376 0,'0'-25'110,"24"25"-95,1-24 1,0-1-1,-25 0 1</inkml:trace>
  <inkml:trace contextRef="#ctx0" brushRef="#br0" timeOffset="44239.3926">3746 13965 0,'24'0'156,"1"0"-125,25 0-15,49 0-1,25 0 1,-25 0-16,0 0 16,75 0-1,-75 0 1,-24 0-1,-1 0 1,0 0-16,1 0 16,-25 0-1,-1 0 1,-24 0 0,0 0-1,24 0 1,1 0-1,-25 0-15,0 0 16,74 0 0,-25 0-1,1 0 1,-26 0 0,-24 0-1,0 0 1,0 0-1,-1 0 1,1 0 0,0 0-1,0 0 17,0 0-32,-1 0 31,1 0 16,0 0 0,-25 25-32</inkml:trace>
  <inkml:trace contextRef="#ctx0" brushRef="#br0" timeOffset="46420.9028">7094 12923 0,'0'-25'16,"-25"25"31,1 0-31,-1 0-1,-25 0 16,25 0-15,1 0 15,-1 0-15,0 0 15,0 25 0,25 0-15,0 0 0,-25-25-1,25 25 1,0-1 78,0 1-79,-25-25 1,25 25 31,0 0-16,0 0-15,-24-25-1,24 24 17</inkml:trace>
  <inkml:trace contextRef="#ctx0" brushRef="#br0" timeOffset="47422.5663">6697 12923 0,'0'25'125,"25"0"-94,-25 0-15,25-1-16,-25 1 31,0 0-31,0 0 15,25-25 1,-25 25 0,0-1 15,0 1 0,24-25 16,1 0-16,0 0-15,0 0 15,0 0 0,0 0-31,-1 0 16,1 0 15,0 0 1,0-25-17,0 25 16</inkml:trace>
  <inkml:trace contextRef="#ctx0" brushRef="#br0" timeOffset="53042.0202">2431 13345 0,'0'0'0,"-25"0"15,25-25 1,-50 25 31,26 0-32,-1 0 17,25 25-1,-25-25-15,0 25-1,0 0 1,-24-1 15,24 1-15,25 0-1,-25 25 1,25-26 0,-25 1-1,25 25 1,0-25-1,0 24 1,0 1-16,0-1 16,0 1-1,0 24 1,0-49 0,0 25-1,25-25 1,-25-1-1,25-24 1,0 50-16,0-50 16,-1 0-1,1 25 1,0 0 0,25-25 15,-26 0-16,1 0 1,0 0 0,25 0-1,-1 0 1,26-25 0,-26 0-1,1 0 1,-25 25-1,24-49 1,-24 24 0,0 25-16,-25-25 15,50-25 1,-26 26 0,-24-1-1,0 0 1,25 0-1,-25-24 1,25-26 0,-25 26-1,0-1-15,0-24 16,0-1 0,0 26-1,-25 24 1,0 0-1,-24 0 1,24 25 0,-25-25-1,1 1-15,-1-1 16,0 25 0,1 0-1,24 0 1,-25 0-1,26-25 1,-1 25 0,0 0-1,-25 0 17,26 0-1,24 25 47,0 0-31</inkml:trace>
  <inkml:trace contextRef="#ctx0" brushRef="#br0" timeOffset="59761.864">2629 16470 0,'-25'0'16,"1"0"0,-1 0 15,-25-24 0,1-1-31,-1 0 31,-24-25-15,24 1-16,-24-26 16,24 50-1,25-24 1,-74-1-1,25-24 1,-1-1 0,1-24-1,-1 25-15,1-1 16,-1 1 0,1-25-1,49 49 1,-49-24-1,24-26 1,1 1-16,-26 0 16,50 0-1,-49 0 1,24 24 0,50 26-1,-24-26-15,24 1 16,0 24-1,0 25 1,0 1 0,0-1-1,0 0 235,0-25-234,0-24 0,0-1-1,0-73 1,0-1-16,24 50 15,1-75 1,0 25 0,-25 50-1,0 25 1,25 24-16,0-24 16,-25 24-1,24-25 1,-24 26-1,25-1 1,0 1 0,-25-26-1,50-49 1,-50 25-16,49 25 16,-24-1-1,0 26 1,0-1-1,-1 0 1,-24 26 0,25-1-1,0 0 1,25 0 0,-50-49-1,49 24 1,-24-24-16,50-50 15,-26 74 1,-24 0 0,25 1-1,-26 24 1,1 25 0,0-25-1,25 25 1,-26-49-16,51 49 15,-26-75 1,-24 75 0,25-25-1,-50 1 220,0-51-220,0 1 1,25-1 0,-1 26-1,1-1 1,-25 25-1,25-49 1,0 49-16,-25 0 31,25 25-15,-25-25 0,24 1 30,1 24-14,-25-25-17</inkml:trace>
  <inkml:trace contextRef="#ctx0" brushRef="#br0" timeOffset="62119.9785">3572 16520 0,'25'-25'62,"24"0"-46,26 1-1,24-26-15,124 0 16,100-24 0,98-25-1,125-50 1,-25 50 0,-50-1-1,-198 26-15,-99 24 16,-50 1-1,49-26 1,-49 1 0,25-25-1,25-1 1,-50-24-16,-25 0 16,-25 50-1,-49 0 1,0-26-1,0 1 1,24-124-16,26-50 16,24 0-1,-24 50 1,-26 25 0,-24 98-1,-25 26 1,0 0-16,0-51 15,-25 1 1,-24 50 0,24 24-1,0-24 1,-25 49 0,26-24-1,-51-1 1,25 0-16,-49-49 15,25 25 1,-50-25 0,0 24-1,74 50 1,-24 1 0,-1 24-16,-24 0 15,0 0 1,-50 0-1,75 0 1,-26 0 0,26 0-1,0 0-15,24 0 16,0 0 0,26 0-1,-1 0 1,-25 0-1,1 0 1,24 0 0,0 0-16,0 0 15,0 0 1,25-25 0,-24 25-1,-26 0 1,25-25-1,0 25 1,-24 0 0,24 0-1,-25 0 1,1 0 0,24 0-1,-25 0-15,26 0 16,-1 25-1,-50 0 1,26-1 0,-1-24-1,-24 0-15,-1 0 16,1 0 0,24 0-1,1 0 1,-1 0-1,25 0 1</inkml:trace>
  <inkml:trace contextRef="#ctx0" brushRef="#br0" timeOffset="63085.9681">6474 11708 0,'0'25'94,"-25"-1"-79,0 1 1,1 0 0,24 0-1,-50 24 1,-24 75 0,-1-49-1,26-26 1,-1 1-16,25-25 31,25 0 16,-25-25-31</inkml:trace>
  <inkml:trace contextRef="#ctx0" brushRef="#br0" timeOffset="63822.536">6003 11708 0,'0'25'93,"25"-1"-77,24 1-16,1 0 16,24 0-1,-24-25 1,-1 25-1,1-1 1,24 1 0,-49 25-16,0-50 15,25 25 1,-50-1 0,24-24-1,1 25 1,0-25-1,-25 25-15,25-25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6T11:24:43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8384 5482 0,'0'-25'16,"0"0"30,0-24-30,50 49 15,24 0-15,-24 0 0,24 0-1,-24 0 1,-26 0-1,26 0-15,-50 24 16,25-24 0,0 0 15,-25 25 0</inkml:trace>
  <inkml:trace contextRef="#ctx0" brushRef="#br0" timeOffset="1622.3427">13196 4440 0,'25'0'62,"0"25"-30,-25 0-17,25-1 1,-25 1-16,0 0 31,24-25-15,-24 25-1,25-25 48,50-25-47,-1 0-1,50-49 1,74-1-1,-24-49 1,24 50 0,-98 49-1,-26-24-15,-24 24 16,-25 25 0,-1 0-1,-24-25 1</inkml:trace>
  <inkml:trace contextRef="#ctx0" brushRef="#br0" timeOffset="3452.7379">15949 5482 0,'50'0'47,"24"0"-31,26 0-1,24 0 1,-25 0-1,25 0 1,-25 0 0,224-50-1,-51 25 1,51 25 0,74 0-1,-25-24-15,-174-1 16,-74 25-1,0 0 1,-24 0 0,-51 0-1,1 0 1,-25 0-16,-1 0 16,1 0-1,0 0 1,0 0-1,0 0 1,-1 0 0,26 0-1,-25 0 17,0 0-17,-1 0 16,1 0 16</inkml:trace>
  <inkml:trace contextRef="#ctx0" brushRef="#br0" timeOffset="6810.5905">29344 4415 0,'0'25'62,"0"25"-46,0-26 0,0 1-1,0 0 1,25 0-1,-25 0 1,25-25 31,24 0-16,-24 0-31,49 0 16,-24 0-1,0-50 1,24 50 0,-24-25-1,-26-24 1,26 24 0,-25 0-1,0 25-15,-25-25 16,24 25-1</inkml:trace>
  <inkml:trace contextRef="#ctx0" brushRef="#br0" timeOffset="29994.5829">19149 5904 0,'-25'99'16,"1"0"-1,-26 25 1,25 0 0,0 25-16,25-50 15,-24 50 1,24-75 0,-25-24-1,25-25 1,0 0-1,0-50 79,0-25-78,0 0-1,0 1 1,0-1 0,0 1-1,25-26 1,-25 1 0,24 24-16,-24 1 15,0 24 1,0 0-1,25 0 1,-25 0 0,25-24-1,-25 24 1,25 0 0,0-24-16,-25 24 15,0 0 1,24 0-1,1 25 1,-25-25 15,25 1 16,0-1-16,0 0 16,-1-25-15,-24 26-17,0-1 16,0 74 79,0 1-95,25 49-15,25 0 16,-50-24 0,25-1-1,-25-24 1,24-1 0,-24-24-1,25 25 1,-25-25 15,0-1 16,0 1 15,0 0-30</inkml:trace>
  <inkml:trace contextRef="#ctx0" brushRef="#br0" timeOffset="30581.0116">18852 6474 0,'0'-25'15,"49"0"32,1 25-31,24-49-1,50-1-15,-74 25 16,-25 25 0,-1 0-1,-24-24 1,25 24 15</inkml:trace>
  <inkml:trace contextRef="#ctx0" brushRef="#br0" timeOffset="32618.5561">19075 7615 0,'0'25'63,"0"24"-48,0 26 1,0-1 0,0 1-1,0-26 1,0 1 0,0-25-16,0 0 15,0-1 16,0 1 16,0-50 47,0 1-78,0-1-1,-25 0 1,0-25-16,25 1 16,0-26-1,0 1 1,0 49-1,0 0 1,0 0 0,0-24-1,0-1 1,0 25-16,25-24 16,0 24 15,0 25-16,-25-25 1,24 25 0,1-25-1,0 1 1,25-1 0,-26 25-1,1 0-15,0 0 16,0 0-1,0 0 17,-25 25 46,0-1-63,-50 26 1,25-25 0,0 49-1,-49-24 1,49-25 0,-24 24-1,49-24 16,-25-25-15,74 0 78,1 0-79,-25 0 17,0 0-1,-1 0-15,1 0-1,25 0 1,-25 0-1,-25 25 32,0 0 0,0-1 16,0 1-32,0 0-15,-25 0-1,0 0 1,0 24-1,-24 1-15,24-25 16,25 0 0,-25-25-1,25 24 1,-25 1 15,0-25 63</inkml:trace>
  <inkml:trace contextRef="#ctx0" brushRef="#br0" timeOffset="34858.8386">18926 6474 0,'-50'0'16,"26"0"15,-26 0-31,0 25 16,1-25-1,-26 0 1,1 0-1,-50 0 1,49 0 0,-24 0-1,25 0 1,-25 25 0,24-25-1,1 0 1,-50 0-16,25 0 15,24 0 1,1 0 0,-1 0-1,1 24 1,-1-24 0,1 0-1,24 0 1,-24 0-16,0 0 15,24 0 1,25 0 0,0 0-1,25-24 17,-24 24-1,24-25-16</inkml:trace>
  <inkml:trace contextRef="#ctx0" brushRef="#br0" timeOffset="36509.6873">18777 7888 0,'-25'-25'47,"-49"25"-47,-25-25 16,-75 0-1,-24-24 1,-1-1 0,26 25-1,-51-24 1,1-26-16,0 1 15,24-25 1,51 0 0,24 24-1,49 1 1,26 24 0,24 1-16,0-1 15,0 25 1,25 0-1,0 1 17,0-1 15,0 0-47,0 0 15,0 0 1,0 0-1,0 1 1,0-26 15,0 25 1,0 0-17,0 1 16,0-1 1,0 0 15,25 25-16,-25-25-16,25 25 1,49-25-16,50-24 16,25 24-1,-50 0 1,-74 0 0,0 25-1,0 0 16,-1 0 32,1 0-47,0 0 30</inkml:trace>
  <inkml:trace contextRef="#ctx0" brushRef="#br0" timeOffset="38823.6155">26169 4440 0,'0'25'78,"0"24"-62,0-24-1,0 0 1,0 0-1,25-25 1,-25 25 0,25-25-1,-25 24 32,24-24 16,26 0-63,0-24 15,-1-26 1,26 0 0,24-24-1,0 0 1,-25 49-1,-24-25 1,49 1 0,-49 24-16,-1 0 31,-24 0-15,0 0-16,0 25 31,0 0 0</inkml:trace>
  <inkml:trace contextRef="#ctx0" brushRef="#br0" timeOffset="59960.4102">3646 13543 0,'0'-24'16,"25"24"30,0 0-46,0 0 16,24 0 0,26 0-1,-1 0 1,25 0 0,1 0-1,73 0 1,-49 0-16,0 0 15,-25 0 1,-24 0 15,-1 0-31,-24-25 16,-25 25 0,0 0-1,-1 0 1,1 0-1,0 0 1,0 0 0,24 0 187,26 0-188,24 0 1,50 0 0,-75 0-1,50 0 1,-25 0-16,-24 0 16,24 0-1,25 0 1,25 0-1,-50 0 1,0 0 0,1 0-1,-1 0 1,-25 0 0,1 0-16,-1 0 15,0 0 1,1 0-1,-25 0 1,-1 0 0,-24 0-1,0 0 1,0 0 296,24 25-280,-24-25-17,25 24 1,-26-24 0,51 25-1,-1-25 1,-49 0-1,0 0-15,24 0 16,-24 0 0,0 0-1,0 0 1,0 0 0,-1 0-1,1 0 1,0 0 31,0 0-16,0 0-15,-1 0-1,1 0 1,25 0-1,-25 0 17,-1 0-17,1 0 1,0 0 0,0 0-1,0 0 1,-1 0-1,1 0 17,25 0-1,-25 0 0,0 0 0,24 0-15,1 0 0,-25 0 15,-1 0-15,1 25-1,0-25 16,25 0 1,-26 0-32,1 0 31,0 0 0,0 0-15,0 0 15,74 0 203,-25 0-218,1 0 0,-1 0-1,-24 0 1,-1 0 0,-24 0-16,0 0 15,0 0 16,-1 0 16,1 0 16,0 0-16</inkml:trace>
  <inkml:trace contextRef="#ctx0" brushRef="#br0" timeOffset="64993.344">10666 11906 0,'0'0'0,"-50"0"16,-24 25-1,0 0-15,49-25 16,-25 25 0,1-1-1,24 1 16,0-25-15,25 25 0,-50 0-1,26-25-15,-1 25 16,-25 24 0,25-49-1,-24 50 1,24-50-1,0 50 1,0-26 0,-24 26-16,49-25 15,-50 24 1,25 1 0,0-25-1,25 0 1,0-1-1,-24 1 1,24 0 0,0 0-1,-25 0 17,25-1-17,0 1 16,0 0 16</inkml:trace>
  <inkml:trace contextRef="#ctx0" brushRef="#br0" timeOffset="66122.3229">9674 12626 0,'0'24'172,"0"1"-172,0 0 16,0 0-1,0 0 1,0-1 0,0 1-1,25-25 32,-1 0-31,1 0 15,0 0 16,25 0-31,-26 0 15,1 0 0,0 0 0,0 0-15,24 0 0,-24 0-16,0-25 15,0 25 1,-25-24-1,25 24 1,0 0 0</inkml:trace>
  <inkml:trace contextRef="#ctx0" brushRef="#br0" timeOffset="70998.2062">2208 13618 0,'24'0'188,"1"0"-157,0 0 16,0 0-31,0 0 15,-1 0 0,1 0 0,0 0-15,25 0 0,-26 0-1,1 0 32,0 0 16,-25-25-1</inkml:trace>
  <inkml:trace contextRef="#ctx0" brushRef="#br0" timeOffset="78448.8755">4093 11212 0,'-25'0'31,"75"0"141,-26 0-157,26 0 1,-25 0 0,24 0-1,-49 25 17,0-1 93,-24-24-110,-26 0-15,25 0 31,-24 0-15,-1 25 15,25-25 1,0 0-17,1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6T11:27:55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16619 5953 0,'75'0'63,"24"0"-48,-25 0 1,25 0-1,-24 0 1,-1 25 0,75 0-1,-75 24 1,1-49-16,24 0 16,25 0-1,50 0 1,173 0-1,-74 0 1,-99 0 0,-100 0-1,-49 0 1,0 0 0,-1 0 265,76 0-281,-1 0 15,174 0 1,-75 0 0,-49 0-1,0 0 1,-50 0 0,0 0-1,-24 0 1,-51 0-1,1 0 1,0 0 15</inkml:trace>
  <inkml:trace contextRef="#ctx0" brushRef="#br0" timeOffset="5295.5194">3646 7441 0,'25'0'78,"50"0"-62,24 0 0,25 0-1,-50 0 1,100 0-1,-25 0 1,24 0 0,26 0-16,49 0 15,0 0 1,149 0 0,-124 0-1,-149 0 1,0 0-1,-75 0 1,1 0 0,-25 0-16,-1 0 15,1 0 1,25 0 0,24 0-1,-24 25 1,-1-25-1,26 0 1,-50 0-16,-1 0 16,1 0-1,25 25 1,-25-25 0,-1 0-1,26 25 1,25 0-1,-51-25 1,1 0-16,0 0 16,25 0 15,-50 24-15,24-24-1,51 25 1,-50-25-1,-1 0 1,1 0 0,0 0 15,-25 25-15,25-25-1,0 0 16,-25 25-15,24-25 265,26 0-265,0 0 0,49 0-1,-25 0 1,25 0-1,-24 0 1,24 25-16,-49-25 16,-1 0-1,-24 0 1,25 0 15,-25 0-15,-1 0-1,1 0 1,0 0 93,0 0-109,0 0 16,-1 0 15,1 0 1,0 0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6T12:02:31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16396 6276 0,'0'-50'31,"0"25"-15,50 25 0,49-25-16,50 25 15,-25-24 1,24 24-1,-48 0 1,-1 0 0,74 0-16,150-25 15,-25 0 1,24 25 0,50-25-1,0 25 1,-74 0-1,-149 0 1,24 0-16,-98 0 16,-1 0-1,1 0 1,-1 0 0,25 0-1,0 0 1,1 0-16,-26 0 15,-24 0 1,-1 0 0,-24 25-1,25-25 1,-26 0 0,1 0-1,0 25 48</inkml:trace>
  <inkml:trace contextRef="#ctx0" brushRef="#br0" timeOffset="7697.9732">27434 6176 0,'25'-24'78,"24"-1"-78,51 0 16,-1 25 0,50 0-16,74 0 15,75-25 1,-75 25-1,124 0 1,-99 0 0,-74 0-1,-75 0 1,-25 0 0,-24 0-16,-25 0 15,0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6T12:08:31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16222 6077 0,'0'-49'63,"50"49"-48,-1 0 1,-24 0-16,25 0 16,24 0-1,125 0 1,-1 0 0,-24 0-1,-50 0 1,-50 0-16,25 0 15,-24 0 1,24 24 0,-24-24-1,24 0 1,50 0 0,-25 0-16,24 0 15,-48 0 1,-26 0-1,-49 0 1,0 0 0,24 0-1,-24 0-15,0 0 16,0 0 0,-1 0-1,1 0 1,0 0 15,0 0 0</inkml:trace>
  <inkml:trace contextRef="#ctx0" brushRef="#br0" timeOffset="1409.0442">22399 4911 0,'0'25'63,"0"25"-32,0-25-31,0-1 16,0 1-1,0 0 1,24-25 93,1 0-93,0-25 0,25 0-16,198-74 15,25 0 1,-125 24-1,-24 26 1,-49-1 0,-50 25-1,-1 25-15,1 0 16,0-24 0</inkml:trace>
  <inkml:trace contextRef="#ctx0" brushRef="#br0" timeOffset="24612.771">17041 7516 0,'0'-25'47,"25"25"-31,-1 0-1,76-25 1,48 25 0,299 0-16,-50 0 15,-50 0 1,-99 25-1,0 25 1,25-50 0,-75 49-1,-24-24 1,-75-25-16,-24 25 16,-50-25-1,24 0 1,-24 0 15,49 0 203,26 0-218,73 0 0,50 0-1,1 0 1,-75 0 0,-50 0-16,25 0 15,-25 0 1,25 0-1,25 0 1,24-25 0,1 0-1,-25 0 1,-50 25 0,-49 0-1,-25-24-15,49 24 16,-49 0 15,0 0-15,-1 0-1,1 0 1,25 0 0,-25 0-1,-1 0 16,1 0-15,0 0 0,-25-25-16,25 25 15,0 0 1,-1 0 0,1 0 30,0 0-14,0 0 15,0 0-32,-1 0 16,1 0 16,0 0 16,0 0-1,-25 25 95,0-1-32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4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73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046730" y="2446452"/>
            <a:ext cx="5627727" cy="28387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Difference and </a:t>
            </a:r>
            <a:r>
              <a:rPr lang="en-US" sz="20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Symmetric Difference </a:t>
            </a:r>
            <a:endParaRPr lang="en-US" sz="2000" dirty="0" smtClean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</a:t>
            </a:r>
            <a:r>
              <a:rPr lang="en-US" sz="2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with 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 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Difference </a:t>
            </a: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Symmetric Difference </a:t>
            </a: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Methods </a:t>
            </a:r>
            <a:endParaRPr lang="en-US" sz="2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Difference Method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Symmetric Difference Methods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73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: Difference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 </a:t>
            </a:r>
            <a:r>
              <a:rPr lang="en-US" sz="1800" dirty="0" smtClean="0">
                <a:solidFill>
                  <a:srgbClr val="002060"/>
                </a:solidFill>
              </a:rPr>
              <a:t>It return element that are present in first set but same element absent in 2</a:t>
            </a:r>
            <a:r>
              <a:rPr lang="en-US" sz="1800" baseline="30000" dirty="0" smtClean="0">
                <a:solidFill>
                  <a:srgbClr val="002060"/>
                </a:solidFill>
              </a:rPr>
              <a:t>nd</a:t>
            </a:r>
            <a:r>
              <a:rPr lang="en-US" sz="1800" dirty="0" smtClean="0">
                <a:solidFill>
                  <a:srgbClr val="002060"/>
                </a:solidFill>
              </a:rPr>
              <a:t> set. </a:t>
            </a: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if we have two set A and B. </a:t>
            </a:r>
            <a:r>
              <a:rPr lang="en-US" sz="1800" dirty="0">
                <a:solidFill>
                  <a:srgbClr val="002060"/>
                </a:solidFill>
              </a:rPr>
              <a:t>It return a set which contain all the element of A that absent in B set. </a:t>
            </a:r>
            <a:endParaRPr lang="en-US" sz="1800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set1.</a:t>
            </a:r>
            <a:r>
              <a:rPr lang="en-US" sz="1800" dirty="0" smtClean="0">
                <a:solidFill>
                  <a:srgbClr val="002060"/>
                </a:solidFill>
                <a:cs typeface="Aharoni" panose="02010803020104030203" pitchFamily="2" charset="-79"/>
              </a:rPr>
              <a:t>difference</a:t>
            </a:r>
            <a:r>
              <a:rPr lang="en-US" sz="1800" dirty="0" smtClean="0">
                <a:solidFill>
                  <a:srgbClr val="002060"/>
                </a:solidFill>
              </a:rPr>
              <a:t>(set2) 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a = {3,5,6} 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b = {5,2,7}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c = </a:t>
            </a:r>
            <a:r>
              <a:rPr lang="en-US" sz="1800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a.difference</a:t>
            </a:r>
            <a:r>
              <a:rPr lang="en-US" sz="1800" dirty="0" smtClean="0">
                <a:solidFill>
                  <a:srgbClr val="002060"/>
                </a:solidFill>
                <a:cs typeface="Aharoni" panose="02010803020104030203" pitchFamily="2" charset="-79"/>
              </a:rPr>
              <a:t>(b)</a:t>
            </a: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  <a:cs typeface="Aharoni" panose="02010803020104030203" pitchFamily="2" charset="-79"/>
              </a:rPr>
              <a:t>{3,6}</a:t>
            </a:r>
            <a:endParaRPr lang="en-US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84120" y="1580400"/>
              <a:ext cx="8795880" cy="4367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760" y="1571040"/>
                <a:ext cx="8814600" cy="43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: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Symmetric Difference Methods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 </a:t>
            </a:r>
            <a:r>
              <a:rPr lang="en-US" sz="1800" dirty="0">
                <a:solidFill>
                  <a:srgbClr val="002060"/>
                </a:solidFill>
              </a:rPr>
              <a:t>It return a set that contain </a:t>
            </a:r>
            <a:r>
              <a:rPr lang="en-US" sz="1800" dirty="0" smtClean="0">
                <a:solidFill>
                  <a:srgbClr val="002060"/>
                </a:solidFill>
              </a:rPr>
              <a:t>elements </a:t>
            </a:r>
            <a:r>
              <a:rPr lang="en-US" sz="1800" dirty="0">
                <a:solidFill>
                  <a:srgbClr val="002060"/>
                </a:solidFill>
              </a:rPr>
              <a:t>of </a:t>
            </a:r>
            <a:r>
              <a:rPr lang="en-US" sz="1800" dirty="0" smtClean="0">
                <a:solidFill>
                  <a:srgbClr val="002060"/>
                </a:solidFill>
              </a:rPr>
              <a:t>both set </a:t>
            </a:r>
            <a:r>
              <a:rPr lang="en-US" sz="1800" dirty="0">
                <a:solidFill>
                  <a:srgbClr val="002060"/>
                </a:solidFill>
              </a:rPr>
              <a:t>except those items that are </a:t>
            </a:r>
            <a:r>
              <a:rPr lang="en-US" sz="1800" dirty="0" smtClean="0">
                <a:solidFill>
                  <a:srgbClr val="002060"/>
                </a:solidFill>
              </a:rPr>
              <a:t>duplicated </a:t>
            </a:r>
            <a:r>
              <a:rPr lang="en-US" sz="1800" dirty="0">
                <a:solidFill>
                  <a:srgbClr val="002060"/>
                </a:solidFill>
              </a:rPr>
              <a:t>in both set</a:t>
            </a:r>
            <a:r>
              <a:rPr lang="en-US" sz="1800" dirty="0" smtClean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set1.</a:t>
            </a: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symmetric_difference</a:t>
            </a:r>
            <a:r>
              <a:rPr lang="en-US" sz="1800" dirty="0" smtClean="0">
                <a:solidFill>
                  <a:srgbClr val="002060"/>
                </a:solidFill>
              </a:rPr>
              <a:t>(set2) </a:t>
            </a:r>
            <a:endParaRPr lang="en-US" sz="1800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rgbClr val="002060"/>
                </a:solidFill>
                <a:cs typeface="Aharoni" panose="02010803020104030203" pitchFamily="2" charset="-79"/>
              </a:rPr>
              <a:t>a </a:t>
            </a: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= {3,5,6}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b = {5,2,7}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c = </a:t>
            </a:r>
            <a:r>
              <a:rPr lang="en-US" sz="1800" dirty="0" err="1" smtClean="0">
                <a:solidFill>
                  <a:srgbClr val="002060"/>
                </a:solidFill>
                <a:cs typeface="Aharoni" panose="02010803020104030203" pitchFamily="2" charset="-79"/>
              </a:rPr>
              <a:t>a.symmetric_difference</a:t>
            </a:r>
            <a:r>
              <a:rPr lang="en-US" sz="1800" dirty="0" smtClean="0">
                <a:solidFill>
                  <a:srgbClr val="002060"/>
                </a:solidFill>
                <a:cs typeface="Aharoni" panose="02010803020104030203" pitchFamily="2" charset="-79"/>
              </a:rPr>
              <a:t>(b</a:t>
            </a:r>
            <a:r>
              <a:rPr lang="en-US" sz="1800" dirty="0">
                <a:solidFill>
                  <a:srgbClr val="002060"/>
                </a:solidFill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rgbClr val="002060"/>
                </a:solidFill>
                <a:cs typeface="Aharoni" panose="02010803020104030203" pitchFamily="2" charset="-79"/>
              </a:rPr>
              <a:t>{3,6,2,7}</a:t>
            </a:r>
            <a:endParaRPr lang="en-US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94880" y="1464480"/>
              <a:ext cx="9974520" cy="343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" y="1455120"/>
                <a:ext cx="9993240" cy="34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288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: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1 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Problem 1: Write a Python Program To Create a SET in Such a Way That User Able To Remove Any Item.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12560" y="2143080"/>
              <a:ext cx="5911920" cy="616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200" y="2133720"/>
                <a:ext cx="5930640" cy="6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5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: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2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Problem 2: </a:t>
            </a:r>
            <a:r>
              <a:rPr lang="en-US" b="1" dirty="0">
                <a:solidFill>
                  <a:srgbClr val="002060"/>
                </a:solidFill>
              </a:rPr>
              <a:t>Write a Python Program To </a:t>
            </a:r>
            <a:r>
              <a:rPr lang="en-US" b="1" dirty="0" smtClean="0">
                <a:solidFill>
                  <a:srgbClr val="002060"/>
                </a:solidFill>
              </a:rPr>
              <a:t>Get Items </a:t>
            </a:r>
            <a:r>
              <a:rPr lang="en-US" b="1" dirty="0">
                <a:solidFill>
                  <a:srgbClr val="002060"/>
                </a:solidFill>
              </a:rPr>
              <a:t>From User To Create Two </a:t>
            </a:r>
            <a:r>
              <a:rPr lang="en-US" b="1" dirty="0" smtClean="0">
                <a:solidFill>
                  <a:srgbClr val="002060"/>
                </a:solidFill>
              </a:rPr>
              <a:t>Set Then Find Subtraction Of Both Set.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902560" y="2187720"/>
              <a:ext cx="4768920" cy="72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3200" y="2178360"/>
                <a:ext cx="4787640" cy="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48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: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Problem 3: </a:t>
            </a:r>
            <a:r>
              <a:rPr lang="en-US" b="1" dirty="0">
                <a:solidFill>
                  <a:srgbClr val="002060"/>
                </a:solidFill>
              </a:rPr>
              <a:t>Write a Python Program To Get Items From User To Create Two Set And Display All The Items From Both Set Except Duplicate Items.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Solution?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39920" y="1661040"/>
              <a:ext cx="2616840" cy="108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0560" y="1651680"/>
                <a:ext cx="2635560" cy="11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6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74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50359" y="1592735"/>
            <a:ext cx="4913968" cy="24333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Python SET Comprehension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53359</TotalTime>
  <Words>241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542</cp:revision>
  <dcterms:created xsi:type="dcterms:W3CDTF">2021-11-08T00:20:31Z</dcterms:created>
  <dcterms:modified xsi:type="dcterms:W3CDTF">2022-08-02T11:18:58Z</dcterms:modified>
</cp:coreProperties>
</file>