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7" r:id="rId5"/>
    <p:sldId id="261" r:id="rId6"/>
    <p:sldId id="262" r:id="rId7"/>
    <p:sldId id="263" r:id="rId8"/>
    <p:sldId id="266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00:27:19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4887 0,'0'49'63,"0"1"-47,0-25-1,0 24 16,25-24 1,-1-25 30,1 0-46,0 0-1,25 0 1,24-50 0,50-49-1,0 0 1,0 49-16,-25-24 16,-49 24-1,24 25 1,-24 1-1,-25-1 1,24 25 0,-24 0-1,-25-25 1</inkml:trace>
  <inkml:trace contextRef="#ctx0" brushRef="#br0" timeOffset="1689.2607">16942 4862 0,'0'25'125,"0"-1"-109,24 1-16,-24 0 16,25 0-1,0 0 1,-25-1 15,0 1-15,25-25-16,0 0 93,24 0-77,-24-25-16,49-24 16,-49 24-1,0 0 1,0 0 0,0 1-1,-1-1 1,26 25-1,-50-25 1,25 25 0,-25-25 15</inkml:trace>
  <inkml:trace contextRef="#ctx0" brushRef="#br0" timeOffset="3322.4585">23614 4787 0,'0'25'94,"0"0"-94,0 0 15,0 0 1,0 24-1,0-24 1,0 0 0,0 0 15,25-25-31,-25 24 16,0 1-1,149-99 95,24-75-95,26 25 1,-50 25-1,-75 24-15,-24 50 16,24 1 0,-24-26-1,-26 25 1,26 0 0,-25 25-1,0-24 1,-25-1-1,24 25-15</inkml:trace>
  <inkml:trace contextRef="#ctx0" brushRef="#br0" timeOffset="41009.9813">9525 6474 0,'0'25'62,"0"0"-62,0-1 16,0 1 0,0 0-1,0 25 1,0-26-1,0 1 17,0 0-17,25-25 63,0 0-62,49 0 0,50-50-1,74-74 1,26 25 0,-51 0-1,-98 49 1,-26 50-16,-49-24 15,50-1 1,74 0 15,-50 0-15,-24 0-16,0 1 16,-26-1-1</inkml:trace>
  <inkml:trace contextRef="#ctx0" brushRef="#br0" timeOffset="52445.3572">12005 8508 0,'-24'0'172,"24"50"-141,0-1-15,0-24-1,0 0-15,0 0 16,24-25 125,26-50-126,24 0 1,1 1 0,-25-1-1,-26 25-15,26-24 16,-25 24-1,124-74 1,-1 0 0,-48-1-1,-1 51 1,-74 24-16,-1 0 16,26 0 46,24 25-46,-49-25-16,-25 1 31</inkml:trace>
  <inkml:trace contextRef="#ctx0" brushRef="#br0" timeOffset="70075.5542">15205 11435 0,'0'25'125,"0"0"-110,0-1 1,0 1-1,25 0-15,-25 0 32,25-25 93,24 0-94,76-99-15,48-1-16,-24 1 15,-50 50 1,-49 24-1,-25 0 1</inkml:trace>
  <inkml:trace contextRef="#ctx0" brushRef="#br0" timeOffset="78859.9236">21580 10641 0,'-25'25'94,"0"0"-78,25 0-1,0-1-15,0 1 31,0 0-15,100 25 0,73-26-1,1-24 1,-124 25 0,-26-25-1,1 0-15,0 0 31,-25 25 1,-25 25-32,0-26 15,1 26 1,-1 24 0,0-49-1,25 25 48,25 0-48,49-26 1,-24 26 0,-1-25-1,1 0-15,-25-1 16,-25 1 15,0 0-15,0 0-1,25 24 1,-25-24-16,24 0 16,-24 49-1,25-24 1,0 0-1,0-26 1,0 26 0,-1-25-16,26 0 15,-25-1 1,0-24 0,-25 25-1</inkml:trace>
  <inkml:trace contextRef="#ctx0" brushRef="#br0" timeOffset="80277.8734">27136 9872 0,'100'0'125,"-1"0"-110,124 0 1,-124 0 0,-49 0-16,-50 25 15,25 0 1,-25 0 0,0-1-1,0 1 1,0 0-16,24 0 62,-24 0-46,75 49 0,-26-49-16,1 25 15,24-26 1,1 26-1,-25-25 1,-26 24 0,1 1-1,0-50-15,-25 50 16,0-26 15,0 26-15,25-25 15,-25 49-31,25-49 16,-1 25-1,1-1 1,-25-24 0,25 0-1,-25 0 1,25-25 15</inkml:trace>
  <inkml:trace contextRef="#ctx0" brushRef="#br0" timeOffset="81828.9759">22572 11658 0,'0'-25'16,"25"1"93,74-51-31,-24 50-62,-1-49-1,-24 74 1,-25-25 0</inkml:trace>
  <inkml:trace contextRef="#ctx0" brushRef="#br0" timeOffset="83149.068">23292 11336 0,'0'25'110,"0"-1"-79,0 26-15,0-25 15,0 0-15,0-1-1</inkml:trace>
  <inkml:trace contextRef="#ctx0" brushRef="#br0" timeOffset="83885.7418">23912 11311 0,'25'0'62,"24"-25"-46,1-24 0,-1 24-1,1-25 1,0 50-16,24-50 15,50-24 1,0 0 0,74-1-1,-98 26 1,-76 49 0,1 0-1,-25-25 1</inkml:trace>
  <inkml:trace contextRef="#ctx0" brushRef="#br0" timeOffset="84278.0015">25152 10939 0,'0'49'63,"0"1"-63,0 0 31,-25-26-31,25 1 16,-25 0 15,1 0 0</inkml:trace>
  <inkml:trace contextRef="#ctx0" brushRef="#br0" timeOffset="84915.4253">25772 10964 0,'0'-25'16,"25"25"15,0-25 0,24-25-15,1-49 0,-25 99-1,0-74 1,-1 49-16,1 25 16,-25-25-1,25 25 1,25-25-1,-26 1 1,26 24-16,-50-25 16</inkml:trace>
  <inkml:trace contextRef="#ctx0" brushRef="#br0" timeOffset="88883.1953">11534 15205 0,'25'50'78,"0"-50"-62,-25 25 0,0-1 15,49-24 63,75-24-94,124-51 15,25-74 1,0 75-1,-99 0 1,49 24 0,-149 25-16,-24 0 15,24 1 1,1 24 0,-25 0-1,-26 0 1,1-25 15</inkml:trace>
  <inkml:trace contextRef="#ctx0" brushRef="#br0" timeOffset="90538.5706">23837 15230 0,'0'50'63,"25"-50"-47,0 24-1,-25 1 16,25-25 1,0 0-1,74-25-31,74-74 16,398-174-1,-298 100 1,-149 98-1,-75 75 1,-49-24-16</inkml:trace>
  <inkml:trace contextRef="#ctx0" brushRef="#br0" timeOffset="91228.0507">25574 14883 0,'0'49'62,"24"1"-46,1-25-1,-25 0 17,50-25 15,24 0-32,1 0 1,24-75-1,-49 50-15,-26-24 16,1 49 0</inkml:trace>
  <inkml:trace contextRef="#ctx0" brushRef="#br0" timeOffset="100131.6816">10096 16892 0,'0'25'125,"0"0"-109,24 24-16,1-49 16,-25 50-1,25-50 48,25 0-16,98-50-32,51-24 1,74-50 0,272-124-16,-123 74 15,-124 75 1,-100 24-1,-49 26 1,-50 24 0,-49 0-1,-25 25-15,-1 0 16,-24-25 15,25 25-15,0 0-1</inkml:trace>
  <inkml:trace contextRef="#ctx0" brushRef="#br0" timeOffset="107108.6904">16619 18033 0,'-25'0'62,"75"0"48,24 0-95,1 0-15,49 0 16,-50 0 0,1 0-1,-51 0 1,26 0 31,-25 0-47,0 0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00:29:15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24805 3349 0,'0'-25'94,"124"25"-78,-25-25-1,50 25 1,24 0-16,26 0 16,-75 0-1,-25-25 1,0 25 0,-24 0-1,-1 0 1,-49 0 15</inkml:trace>
  <inkml:trace contextRef="#ctx0" brushRef="#br0" timeOffset="7983.7039">11931 6028 0,'25'0'109,"49"0"-109,25 0 16,50 0 0,-74 0-1,-26 0 1,-24 0-1,25 0 1,-1 0-16,1 0 16,99 0-1,-50 0 1,-25 0 0,-24 0-1,0 0 1,-1 0-16,26 0 15,-1 0 1,-24 0 0,-1-25-1,-24 25 1,25-25 0,-25 0 30,24 0-30,-24-24 0,0 49-1,-25-25 17,49-25 14,-49 1-30,25-1 0,-25-24-16,25 24 15,-25-49 1,0 24 0,0 1-1,0 24 1,0 1-1,0-1 1,0 25 0,0 1-16,0-26 15,-25 0 1,0 1 15,1 24 0,-1 25-15,25-25 0,-25 0-1,0 1 1,0 24-16,1-25 16,-1 0-1,-25 25 1,1 0-1,-1-25 1,-25 0 0,1 25-1,24 0-15,-24 0 16,0 0 0,-1 0-1,26 0 1,-26 0-1,50 0 1,1 0 0,-1 0-1,-25 25 1,25-25-16,1 25 16,-1-25-1,0 0 1,0 0-1,25 25 1,-25-25 0,-24 25-1,24-25 1,0 24 0,0 1-16,1 0 15,-1 0 1,0 0-1,25-1 1,-50-24 0,25 50-1,1-50 1,24 25 0,-50-25-16,50 25 15,-25-25 16,25 49 32,-49-24-47,49 0-1,-25-25 16,25 25-15,-25-1 15,0 1 1,25 0-17,-25-25 1,25 25-16,-24 0 15,24-1 48,-25 26-47,25-25-16,0 0 15,-25-25 32,25 24 0,0 26-31,0-25-1,0 0 1,0-1 15,0 1 0,0 25 1,0-25 30,0-1 1,0 1-48,0 0 16,0 0 48,0 0-1,0 0-47,25-25 125,-25 24-31,25-24-109,-1 0 46,1 0 1</inkml:trace>
  <inkml:trace contextRef="#ctx0" brushRef="#br0" timeOffset="30751.326">21084 5680 0,'-25'0'62,"25"25"-30,0 0-17,0 0-15,0 24 31,50-49 1,-50 25-1,25-25-31,-25 50 47,0-25-32,0 24 17,0-24-1,24 0 16,1 0-32,25-1 1,-25-24-16,49 25 16,-24 0-1,-1-25 1,-49 25 62,25 0-78,0 24 16,-25 1-1,0-25 17,0 24-17,0 1 1,0-25-1,25 49 1,-25-49 0,0 0-16,24-25 15,-24 24 1</inkml:trace>
  <inkml:trace contextRef="#ctx0" brushRef="#br0" timeOffset="32678.7662">24160 4986 0,'0'-25'46,"25"25"-30,24-25 0,75 25-1,-25-25 1,-24 25 0,-26 0-1,-24 0 1,-25 25 15,0 0-15,0 0-1,0 0 1,0-1 0,0 1 15,0 0-16,0 0 1,0 0 15,25-25-31,0 24 16,0-24 0,-1 25-1,26-25 1,-25 25 15,0-25-15,-25 25-1,24 0 1,-24-1 31,0 1-16,0 0-15,0 0-16,0 0 31,25-1-15,-25 1-1,25 0 1,-25 0-16,50 0 15,-50-1 1,25-24 0,-25 25-1,24-25 17,-24 25 93,0 0 0</inkml:trace>
  <inkml:trace contextRef="#ctx0" brushRef="#br0" timeOffset="51512.4309">7218 8731 0,'0'25'94,"0"0"-63,0 0 0,0-1-15,0 1 31,50-25 47,-25 0-79,24 0 1,1 0 0,24-25-1,1-24 1,-26 49-16,-24-25 15,0 0 1,24 0 15,-24 1-15,25 24 0,-1-25-16,-49 0 15,25 25 1</inkml:trace>
  <inkml:trace contextRef="#ctx0" brushRef="#br0" timeOffset="67894.6421">23168 7218 0,'-25'0'32,"0"25"77,25 0-109,0 0 16,0-1-1,25 1 17,0 0-1,24-25-31,-24 0 15,-25 25 48,0 0-1,0-1-15,0 1-31,0 0 0,25 0 15,0 0-16,-1-1 1,1-24 0,-25 25-1,25-25-15,-25 25 16,0 0 0,25-25 15,-25 25-16,25 24 1,-25 1 0,0-25-1,0-1 1,24 1 15,1 0 0,0-25-15,0 25-16,0 0 16,-1-25 15</inkml:trace>
  <inkml:trace contextRef="#ctx0" brushRef="#br0" timeOffset="69438.6792">23540 7193 0,'0'-24'94,"24"24"-78,1 0-1,25 0 1,-25 0 0,-1 0-1,1 0 1,-25 24 140,0 1-125,25-25 16,25 50-31,-26-25-1,1-1 1,0-24 0,-25 25 46,0 25-46,0-25-1,0-1 79,25 1-94,0 0 47,-25 25-31,25-50-1,-25 24 1,0 1 0,0 0-16,0 0 15,0 0 1,0-1-1,0 1 32,24-25-31</inkml:trace>
  <inkml:trace contextRef="#ctx0" brushRef="#br0" timeOffset="70793.6537">24110 7466 0,'25'0'78,"0"25"-47,-25 0-31,25 0 16,-1-25-1,-24 24 1,25-24 31,-25 25-47,25-25 47,0 0-32,0 0 1,24 0-1,100-149-15,-25 50 16,-25 50 0,-49-1-1,-1-24 1,1 24 0,0 50-1,-1-74-15,1 49 16,-50 0-1,25 25 1,0 0 31,-25-25-31,49 25-16,-49-25 31,25 25-16</inkml:trace>
  <inkml:trace contextRef="#ctx0" brushRef="#br0" timeOffset="74214.2691">14337 13543 0,'0'-24'78,"75"24"0,-26 0-62,-24 0-1,49 0 1,-24 0-1,-25 0 1,49 0 0,-49 0-16,0 0 31,0 0-15,-1 0 15,51 0-16,-50 24 1,-1-24 0,26 0-1,-25 25-15,0-25 16,49 0 0,50 0-1,-50 0 1,-49 0-1,0 0 17,50 0 15,-51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00:31:12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14784 8830 0,'0'-24'31,"0"73"79,0-24-79,24 0 0,-24 0 0,25-25-15,50 0 31,49 0-32,0-25 1,24-50 0,-98 51-1,-25 24-15,49-50 16,-24 25 0,24-24-1,-49 49 32</inkml:trace>
  <inkml:trace contextRef="#ctx0" brushRef="#br0" timeOffset="3610.4818">6921 10641 0,'0'25'109,"0"25"-93,0-26 15,0 1-15,0 0 15,0 0-15,24-25 31,1 0-16,50-25-15,49-49-1,74-50 1,50-50-1,25 25 1,-50 0 0,-99 100-1,-74-1 1,-50 25 0,25 25-1</inkml:trace>
  <inkml:trace contextRef="#ctx0" brushRef="#br0" timeOffset="4599.1707">9004 10765 0,'0'0'0,"25"0"62,25 0-46,-50 50 0,24-50-16,-24 49 15,25-49 1,0 0 15,0 0 0,24 0-15,1 0 0,0-49-1,24 24-15,-24-49 16,-26 49 0,1 25-1,0-25 1,0 25 15,49 0-15,-24 0-1,-1 0 1</inkml:trace>
  <inkml:trace contextRef="#ctx0" brushRef="#br0" timeOffset="5537.8047">11187 10641 0,'25'0'32,"0"50"-17,-25-1 1,0 1 0,24-50-1,1 25 1,0-25 46,25 0-46,24 0 0,50 0-16,0 0 15,124-124 1,-74 25-1,-100 49 1,-24 50 0,-25-25-1,-1 25 32</inkml:trace>
  <inkml:trace contextRef="#ctx0" brushRef="#br0" timeOffset="6928.0911">15776 11658 0,'49'0'109,"1"0"-93,0 0-1,-1 0 1,-24 0 0,49 0-1,-24 0-15,99 0 16,-75 0 0,1 0-1,-50-25 1,-1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00:31:3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7789 0,'74'0'156,"-24"0"-156,-1 0 16,50 0-1,1 0 1,-1 0 0,-25 0-1,1-25 1,-51 25-16,1 0 31,0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15:49:56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18504 4837 0,'0'25'78,"25"-25"-62,-25 25 0,0-1-1,0 1-15,25 0 16,-25 0-1,0 24 1,25-49 0,-25 25-1,25 0-15,-25 0 47,24-25 0,1 0-31,0 0-16,74-50 15,25-24 1,25-25 0,-25-1-1,0 26 1,-74 24-1,-1 25 1,-24 1-16,0 24 31</inkml:trace>
  <inkml:trace contextRef="#ctx0" brushRef="#br0" timeOffset="2622.8148">25648 4961 0,'0'25'47,"0"24"-31,0 1 0,0 0-1,0-1 16,25-49 63,0 0-47,-1 0-47,26-25 16,0-24-1,-1-26 1,26 26 0,-26 24-1,26-74-15,-26 74 16,1 0-1,-25 0 1,0 25 0</inkml:trace>
  <inkml:trace contextRef="#ctx0" brushRef="#br0" timeOffset="7969.6314">8905 7590 0,'0'-25'94,"49"25"-79,26 0 1,24 0-16,75 0 16,24 0-1,-24 0 1,-25 0-1,24 0 1,-24 0-16,-25 0 16,75 25-1,-1-25 1,0 25 0,-24-25-1,-25 25 1,-25-25-16,-25 0 15,-24 0 1,-26 0 0,26 25-1,-1-25 1,-49 0 0,0 0-1,-1 0-15,1 0 47,-25 24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5T15:54:06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6077 0,'49'0'109,"26"0"-93,148 0-1,25 0 1,25-25 0,-50 25-1,0 0 1,125 0-16,-51 0 16,-24 0-1,-75-24 1,-98-1-1,-51 25 1,-24 0 0,0 0 46,0 0 266,0 0-296,-1 0-17,51 0 1,-26 0-1,1 0 1,-25 0 15</inkml:trace>
  <inkml:trace contextRef="#ctx0" brushRef="#br0" timeOffset="13806.0526">25301 5159 0,'0'0'0,"-124"0"15,74 0 1,-24 0 0,24 0-1,1 0 1,-26 0-1,50 0 1,-24 0 15,-1 0-15,0 0 0,1 0-1,-1 25 1,1-25-1,24 50 1,-25-25 0,25-25-1,-24 74-15,-1-24 16,50-1 0,-25-24-1,1 25 1,24-26-1,0 1 1,0 25 0,0-25 15,0 24-15,0-24-1,24 0 1,51 49-1,-50-49 1,49 25 0,100 24-1,-75-49 1,-50 0 0,1 0-1,0-25 1,24 0-16,25 0 15,1 0 1,-1 0 0,0 0-1,25-50 1,-50 25 0,1 25-1,-50-25 1,-1 1-1,26-1 1,-50-25 15,25 0-15,-25 1 0,0-26-1,0 26 1,0 24-1,0 0-15,0-24 16,-50 24 0,1-25 15,-1 25-31,-24-24 16,24 24-1,-24 25 1,24-25-1,25 25 1,0 0 0,1 0-1,-1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Calibri (Body)"/>
              </a:rPr>
              <a:t>Introduction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to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Python SET </a:t>
            </a:r>
            <a:r>
              <a:rPr lang="en-US" sz="2800" b="1" dirty="0" smtClean="0">
                <a:solidFill>
                  <a:schemeClr val="bg1"/>
                </a:solidFill>
                <a:latin typeface="Calibri (Body)"/>
              </a:rPr>
              <a:t>data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type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SET: Problem 2 &amp; Solution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</a:t>
            </a:r>
            <a:r>
              <a:rPr lang="en-US" b="1" dirty="0" smtClean="0">
                <a:solidFill>
                  <a:srgbClr val="002060"/>
                </a:solidFill>
              </a:rPr>
              <a:t>2: </a:t>
            </a:r>
            <a:r>
              <a:rPr lang="en-US" b="1" dirty="0">
                <a:solidFill>
                  <a:srgbClr val="002060"/>
                </a:solidFill>
              </a:rPr>
              <a:t>Write a Python Program To </a:t>
            </a:r>
            <a:r>
              <a:rPr lang="en-US" b="1" dirty="0" smtClean="0">
                <a:solidFill>
                  <a:srgbClr val="002060"/>
                </a:solidFill>
              </a:rPr>
              <a:t>Remove all the items of set.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77640" y="1857240"/>
              <a:ext cx="3509640" cy="330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8280" y="1847880"/>
                <a:ext cx="352836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4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31755" y="1852042"/>
            <a:ext cx="5334382" cy="25834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Union and Intersection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Method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Introduction to Python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SET data type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Introduction to Python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Real world SET Examples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Modification of Element in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Duplication of Element in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2 and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Introduction to Python 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is the collection of unordered, unchangeable and </a:t>
            </a:r>
            <a:r>
              <a:rPr lang="en-US" dirty="0" err="1" smtClean="0">
                <a:solidFill>
                  <a:srgbClr val="002060"/>
                </a:solidFill>
              </a:rPr>
              <a:t>unindexable</a:t>
            </a:r>
            <a:r>
              <a:rPr lang="en-US" dirty="0" smtClean="0">
                <a:solidFill>
                  <a:srgbClr val="002060"/>
                </a:solidFill>
              </a:rPr>
              <a:t> items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is the mutable data type, because we can add or remove items from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But set elements are immutable because we cannot change item after creation but can add more items.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element stored in curly braces {}.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Every element / items separated by comma.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can contain only immutable data type element like integer, string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When we store mutable data type like list, it will return </a:t>
            </a:r>
            <a:r>
              <a:rPr lang="en-US" dirty="0" err="1" smtClean="0">
                <a:solidFill>
                  <a:srgbClr val="002060"/>
                </a:solidFill>
              </a:rPr>
              <a:t>TypeError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exception.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29000" y="1562760"/>
              <a:ext cx="6778080" cy="4929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1553400"/>
                <a:ext cx="679680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Introduction to Python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SET: set()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can be created using set() method.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It take </a:t>
            </a:r>
            <a:r>
              <a:rPr lang="en-US" dirty="0" err="1" smtClean="0">
                <a:solidFill>
                  <a:srgbClr val="002060"/>
                </a:solidFill>
              </a:rPr>
              <a:t>iterable</a:t>
            </a:r>
            <a:r>
              <a:rPr lang="en-US" dirty="0" smtClean="0">
                <a:solidFill>
                  <a:srgbClr val="002060"/>
                </a:solidFill>
              </a:rPr>
              <a:t> object as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It store unique elements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It remove duplicated elements / items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can create empty set  using set() method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98480" y="1178640"/>
              <a:ext cx="6778080" cy="370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1169280"/>
                <a:ext cx="679680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2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Real world SET Examples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School Bags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Playlist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Kitchen 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Dinner set </a:t>
            </a:r>
          </a:p>
        </p:txBody>
      </p:sp>
    </p:spTree>
    <p:extLst>
      <p:ext uri="{BB962C8B-B14F-4D97-AF65-F5344CB8AC3E}">
        <p14:creationId xmlns:p14="http://schemas.microsoft.com/office/powerpoint/2010/main" val="17470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Modification of Element in 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cannot </a:t>
            </a:r>
            <a:r>
              <a:rPr lang="en-US" dirty="0" smtClean="0">
                <a:solidFill>
                  <a:srgbClr val="002060"/>
                </a:solidFill>
              </a:rPr>
              <a:t>modify an </a:t>
            </a:r>
            <a:r>
              <a:rPr lang="en-US" dirty="0">
                <a:solidFill>
                  <a:srgbClr val="002060"/>
                </a:solidFill>
              </a:rPr>
              <a:t>element of a </a:t>
            </a:r>
            <a:r>
              <a:rPr lang="en-US" dirty="0" smtClean="0">
                <a:solidFill>
                  <a:srgbClr val="002060"/>
                </a:solidFill>
              </a:rPr>
              <a:t>set..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We </a:t>
            </a:r>
            <a:r>
              <a:rPr lang="en-US" dirty="0">
                <a:solidFill>
                  <a:srgbClr val="002060"/>
                </a:solidFill>
              </a:rPr>
              <a:t>can add a </a:t>
            </a:r>
            <a:r>
              <a:rPr lang="en-US" dirty="0" smtClean="0">
                <a:solidFill>
                  <a:srgbClr val="002060"/>
                </a:solidFill>
              </a:rPr>
              <a:t>element </a:t>
            </a:r>
            <a:r>
              <a:rPr lang="en-US" dirty="0">
                <a:solidFill>
                  <a:srgbClr val="002060"/>
                </a:solidFill>
              </a:rPr>
              <a:t>using the add() </a:t>
            </a:r>
            <a:r>
              <a:rPr lang="en-US" dirty="0" smtClean="0">
                <a:solidFill>
                  <a:srgbClr val="002060"/>
                </a:solidFill>
              </a:rPr>
              <a:t>method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add multiple items, we use update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 smtClean="0">
                <a:solidFill>
                  <a:srgbClr val="002060"/>
                </a:solidFill>
              </a:rPr>
              <a:t>method.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It take tuples</a:t>
            </a:r>
            <a:r>
              <a:rPr lang="en-US" dirty="0">
                <a:solidFill>
                  <a:srgbClr val="002060"/>
                </a:solidFill>
              </a:rPr>
              <a:t>, lists, strings or other sets as </a:t>
            </a:r>
            <a:r>
              <a:rPr lang="en-US" dirty="0" smtClean="0">
                <a:solidFill>
                  <a:srgbClr val="002060"/>
                </a:solidFill>
              </a:rPr>
              <a:t>argument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91560" y="3125520"/>
              <a:ext cx="3438000" cy="1071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2200" y="3116160"/>
                <a:ext cx="345672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Duplication of Element in SET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 set </a:t>
            </a:r>
            <a:r>
              <a:rPr lang="en-US" dirty="0" smtClean="0">
                <a:solidFill>
                  <a:srgbClr val="002060"/>
                </a:solidFill>
              </a:rPr>
              <a:t>cannot contain duplicate </a:t>
            </a:r>
            <a:r>
              <a:rPr lang="en-US" dirty="0">
                <a:solidFill>
                  <a:srgbClr val="002060"/>
                </a:solidFill>
              </a:rPr>
              <a:t>items.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Set() method remove automatically duplicate elements.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48560" y="2795040"/>
              <a:ext cx="250200" cy="9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2785680"/>
                <a:ext cx="2689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1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Summary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Set example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Unchangeable  / Unmodifiable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Unordered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002060"/>
                </a:solidFill>
              </a:rPr>
              <a:t>Unindexable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No duplication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Same and different data types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 Iteration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Cannot use “+” or “*”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Empty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Immutable element in a set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List as element in set</a:t>
            </a:r>
          </a:p>
        </p:txBody>
      </p:sp>
    </p:spTree>
    <p:extLst>
      <p:ext uri="{BB962C8B-B14F-4D97-AF65-F5344CB8AC3E}">
        <p14:creationId xmlns:p14="http://schemas.microsoft.com/office/powerpoint/2010/main" val="22607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SET: Problem 1 &amp; Solution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Exercise </a:t>
            </a:r>
            <a:r>
              <a:rPr lang="en-US" b="1" dirty="0" smtClean="0">
                <a:solidFill>
                  <a:srgbClr val="002060"/>
                </a:solidFill>
              </a:rPr>
              <a:t>1: </a:t>
            </a:r>
            <a:r>
              <a:rPr lang="en-US" b="1" dirty="0">
                <a:solidFill>
                  <a:srgbClr val="002060"/>
                </a:solidFill>
              </a:rPr>
              <a:t>Write a Python Program To </a:t>
            </a:r>
            <a:r>
              <a:rPr lang="en-US" b="1" dirty="0" smtClean="0">
                <a:solidFill>
                  <a:srgbClr val="002060"/>
                </a:solidFill>
              </a:rPr>
              <a:t>Create a set of different number, and user should be able to add new item to set.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Solution: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05800" y="1661040"/>
              <a:ext cx="6233400" cy="110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440" y="1651680"/>
                <a:ext cx="6252120" cy="11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2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30669</TotalTime>
  <Words>357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540</cp:revision>
  <dcterms:created xsi:type="dcterms:W3CDTF">2021-11-08T00:20:31Z</dcterms:created>
  <dcterms:modified xsi:type="dcterms:W3CDTF">2022-08-02T11:19:18Z</dcterms:modified>
</cp:coreProperties>
</file>