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70" r:id="rId9"/>
    <p:sldId id="264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02:55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21158 3200 0,'25'0'125,"25"25"-109,24-1-1,-24-24 1,24 0 0,-24 0-16,-25 0 15,49 0 1,-24 0-1,-26 0 1,51 0 0,-25 0-1,24 0-15,0 0 16,1 0 0,-26 0-1,-24 0 1,25 0-1,-25 0 1,-1 0-16,1-24 16,25 24 218,-1 0-218,26 0-1,24 0 1,25 0-16,50 0 16,-50 0-1,-50 0 1,1 0-1,-26 0 1,26 0 0,-1 0-16,-49 0 15,0 0 1,-1 0 0</inkml:trace>
  <inkml:trace contextRef="#ctx0" brushRef="#br0" timeOffset="7864.052">22002 3076 0,'0'0'0,"25"0"172,-1-25-156,26 25-1,-25 0 1,0 0 0,24 0-1,1 0 1,-1 0-16,-24 0 15,25 0 1,-25 0 0,-1-25 15,1 25-15,0 0-1,0 0 1,0 0-1,-1 0 17,1 0-32,0 0 31,0 0-15</inkml:trace>
  <inkml:trace contextRef="#ctx0" brushRef="#br0" timeOffset="8873.7444">23440 3076 0,'0'-25'78,"25"25"-62,25 0-1,-1 0-15,1 0 16,24 0 0,1 0-1,-26 0 1,26 0-1,-25 0 1,-1 0 0,1 0-1,24 0 1,1 0-16,73 0 16,-73 0-1,-26 0 1,-24 0-1,0 0 17</inkml:trace>
  <inkml:trace contextRef="#ctx0" brushRef="#br0" timeOffset="15466.9594">10592 6772 0,'0'0'0,"24"0"78,1 0-63,25 0 1,148 0 0,50 24-1,-124-24 1,-24 0-16,-26 25 15,0-25 1,-49 0 0,0 0-1,0 0 1,0 0 0,-1 0 15,1 0-16</inkml:trace>
  <inkml:trace contextRef="#ctx0" brushRef="#br0" timeOffset="16858.9453">15751 5581 0,'25'0'16,"-25"25"0,0 0 15,0 24-16,25-24-15,-1 25 16,1-26 0,0-24-1,25 25 1,-26-25 0,1 0-1,0 0 1,0 0-16,0 0 15,-1 0 1,1-25 0,0 1-1,0-1 1,24-25 0,-24 1-1,0 49 1,0-25-1</inkml:trace>
  <inkml:trace contextRef="#ctx0" brushRef="#br0" timeOffset="18055.3209">18504 5779 0,'0'25'78,"0"0"-62,0 25-16,0-1 15,0-24 1,0 0-1,0 0 1,25-25 78,0 0-79,0-25 1,24-25 0,26 1-16,49-26 15,-25 26 1,0-1 0,-49 0-1,-1 26 1,-24 24-1,0-25-15,0 25 16,0 0 0,-25-25-1,24 25 1,1 0 0</inkml:trace>
  <inkml:trace contextRef="#ctx0" brushRef="#br0" timeOffset="19407.3934">21927 5606 0,'25'25'93,"-25"-1"-77,25 1-16,0-25 16,-25 25-1,25 0 1,-1 0 15,26-25 0,24 0-15,1-25-16,-1-50 16,25 51-1,-74-26 1,25 25 0,49-74-1,-49 49 1,-1 26-1,1-26 1,-25 50 0,0-50-16</inkml:trace>
  <inkml:trace contextRef="#ctx0" brushRef="#br0" timeOffset="26132.4189">27260 6672 0,'0'-24'47,"50"-1"0,0 0-31,49 25-1,-25 0 1,1 0-16,-26 0 16,26 0-1,-1 0 1,25 0-1,0 0 1,1 0 0,-26 0-16,-24 0 15,-1 0 1,-24 0 0,25 0-1,-25 0 1,-1 0-1,1 0 1,0 0 0,0 0 15,0 0 0</inkml:trace>
  <inkml:trace contextRef="#ctx0" brushRef="#br0" timeOffset="29071.896">4638 7640 0,'25'0'125,"0"0"-109,0 0-1,24 0 1,51 0-1,-26 0 1,-24 0 0,24 0-1,-49 0 1,0 0 0,0 0-1,-1 0 1,26 0-1,0 0 1,-26 0 0,1 0-1,0 0 17,0 0-17,0 0 1,-1 0 15,1 0 63,0 0-16</inkml:trace>
  <inkml:trace contextRef="#ctx0" brushRef="#br0" timeOffset="30573.9685">7144 7739 0,'25'0'63,"-1"0"-48,1 0 1,25 0-1,-1 0 1,1 0 0,0 0-1,-1 0 1,26 0 0,-1 0-16,0 0 15,1 0 1,-26 0-1,1 0 1,-25 0 0,0 0-1,-1 0 48</inkml:trace>
  <inkml:trace contextRef="#ctx0" brushRef="#br0" timeOffset="33334.1729">16049 7888 0,'49'0'78,"-24"0"-62,149 0-1,-25 0 1,-25 0-1,74 0 1,100 0-16,-26 0 16,-73 0-1,-100 25 1,-49-25 0,24 24-1,-24 1-15,-25 0 16,-1-25-1,1 0 17,25 0 186,24 0-202,1 0-16,24 0 16,50 0-1,124 0 1,-25 0 0,-75 0-1,-24 0 1,-50 0-16,50 0 15,0 0 1,-50 0 0,0 0-1,-24 0 1,-1 0 0,-24 0-16,-25 0 15,-1 0 16,1 0-15</inkml:trace>
  <inkml:trace contextRef="#ctx0" brushRef="#br0" timeOffset="34798.7555">22448 7665 0,'50'0'63,"-25"0"-47,24 0-16,100 0 15,25 0 1,-75 0-1,0 0 1,75 0 0,-1 0-16,-24 0 15,0 0 1,-50 0 0,-49 0-1,0 0 1,-26 0-1,26 0 267,24 0-282,1 0 15,98 0 1,-24 0 0,0 0-1,25 0 1,-1 0-16,-73 0 15,-1 0 1,-50-25 0,1 25-1,-25 0 1,0 0 0,-1 0-16</inkml:trace>
  <inkml:trace contextRef="#ctx0" brushRef="#br0" timeOffset="56688.7692">5110 9823 0,'49'0'62,"1"0"-46,0 0 0,24 0-1,-24 0 1,24 0 0,25 0-1,50 0-15,-25 0 16,50 0-1,-75 0 1,-49 0 0,-26 0-1,26 0 1,-25 0 0,0 0-1,-1 0 1,1 0 343</inkml:trace>
  <inkml:trace contextRef="#ctx0" brushRef="#br0" timeOffset="66135.9327">5904 11410 0,'0'25'203,"24"-25"-109,1 0-79,25-50 1,24 26-16,50-76 16,-49 26-1,73-25 1,-48 49 0,-76 0-1,26 50 1,-50-24-16,25 24 15,-25-25 17</inkml:trace>
  <inkml:trace contextRef="#ctx0" brushRef="#br0" timeOffset="67322.8277">7491 12378 0,'25'0'47,"24"0"-16,1 0-31,49-25 16,75 0-1,-25 25 1,-50 0 0,25 0-1,25-25 1,-50 25 0,-25 0-16,-24 0 15,-25 0 1,0 0 15,-1 0 0</inkml:trace>
  <inkml:trace contextRef="#ctx0" brushRef="#br0" timeOffset="74938.3652">7937 12601 0,'0'25'78,"-24"-1"-16,-1 26-15,25-25-31,0 0-16,-25 24 15,25-24 17,-25 0-17,25 0 1,0-1 15,0 1-15,0 0-16,0 0 31,0 0 0,0-1 16,0 1-31,25-25 77</inkml:trace>
  <inkml:trace contextRef="#ctx0" brushRef="#br0" timeOffset="76253.5199">8161 12650 0,'0'25'156,"0"0"-125,0 0-15,0 0 15,0-1-15,0 1 31,0 0-32,0 0 17,0 0-17,0-1 16,-25 1 16,25 0-15,-25 0-17,0 0-15,1-1 16,-1 1 15,0-25-15,0 25 15,0-25-31,0 25 31,1 0 0,-1-25 1,25 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1:13:2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8111 5556 0,'0'0'0,"0"25"15,25-25 126,25 0-125,49 0-1,25 25 1,-50-25-1,-24 0 1,24 0 0,25 0-1,-24 0 1,-1 0 0,1 0-16,-26 0 15,1 0 1,-25 0-1,0 0 1,-1 0 0,-24-25-1,25 25 1</inkml:trace>
  <inkml:trace contextRef="#ctx0" brushRef="#br0" timeOffset="12792.2693">4862 10716 0,'74'0'172,"25"0"-157,-24-25 1,-1 25-1,1 0 1,-26 0 0,1 0-1,24 0-15,-49 0 16,49 0 0,-49 0 15,25 0-16,-25 0 17,-25-25 296,24 25-313,1 0 1,0 0 0,0 0 31,0 0-32,24 0 16,-24 0-15,0 0 0,0 0-1,0 0 282</inkml:trace>
  <inkml:trace contextRef="#ctx0" brushRef="#br0" timeOffset="34370.9995">8285 12998 0,'25'-25'93,"-1"25"-93,1 0 32,25-25-32,24 0 15,1 25 1,-26 0-1,1-25 1,-1 25 0,26-24-16,-26-1 15,1 25 1,-25 0 0,24-25-1,-24 0 1,0 25-1,0 0 32</inkml:trace>
  <inkml:trace contextRef="#ctx0" brushRef="#br0" timeOffset="36883.4539">8434 14039 0,'24'0'187,"1"0"-171,0 0 15,0 0-15,0 0-1,24 0-15,-24 0 16,25 0 15,-26 0-15,1 0 15,0 0-15</inkml:trace>
  <inkml:trace contextRef="#ctx0" brushRef="#br0" timeOffset="38087.6144">8830 13891 0,'25'0'157,"0"0"-126,25 0 16,-26 0-32,-24 24 17,0 1 186,0 0-202,0 0 15,0 0-15,0-1-1,0 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07:5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5680 0,'0'50'94,"0"24"-79,0-49 1,25 0-1,-25 0 1,24 0 0,1-25 15,0 0-15,49 0-1,26 0 1,-26 0-1,50-50 1,-25 0-16,1 1 16,-51 24-1,26 0 1,-1 25 0,-24-25-1,-26 25 1,1-25-1,0 25 1,0 0 31,-25-24 109</inkml:trace>
  <inkml:trace contextRef="#ctx0" brushRef="#br0" timeOffset="12753.2567">10765 7937 0,'99'-24'15,"1"-1"1,24 25 0,49 0-1,26 0 1,74 49-1,24-24 1,-98 0 0,-1 25-16,50-50 15,-198 0 188,24 0-187,75 0 0,149 0-1,297-25-15,50 0 16,-174 25 0,-173-25-1,-75 25 1,-74 0-1,-25 0 1,-74 0 0,-1 0-1,-24 0-15</inkml:trace>
  <inkml:trace contextRef="#ctx0" brushRef="#br0" timeOffset="13585.4296">18604 7838 0,'24'0'47,"51"0"-32,74 0 1,297 0 0,-74 0-1,-25-25-15,-74-24 16,-74 49-1,-100 0 1,-25 0 0,-49 0-1,0 0-15,0 0 32</inkml:trace>
  <inkml:trace contextRef="#ctx0" brushRef="#br0" timeOffset="14454.5277">22349 7739 0,'0'-25'0,"25"25"46,49 0-30,50 0 0,0 0-1,50-25 1,49 25 0,124-49-16,-123 24 15,-51 25 1,-73 0-1,-26 0 1,-49 0 0,0 0-1,-1 0 1,1 0 109</inkml:trace>
  <inkml:trace contextRef="#ctx0" brushRef="#br0" timeOffset="20258.9086">5283 9922 0,'50'0'140,"74"0"-124,0 0-16,-50 0 15,1 0 1,-26 0 0,-24 0-1,50 0 1,-50 0 0,24 0-1,1 0-15,49-25 16,-49 25-1,-1-25 1,-24 25 0,0 0-1,0 0 1,24 0 15,-24 0-31,25 0 31,-26 0-15,1 0 0</inkml:trace>
  <inkml:trace contextRef="#ctx0" brushRef="#br0" timeOffset="21719.4271">7392 9947 0,'74'0'109,"1"0"-93,-1 0 0,0 0-1,-24 0 1,24 0-1,1 0-15,24 0 16,0 0 0,-24 0-1,-26 0 1,1 0 0,0 0-1,-1 0-15,1 0 16,-25 0 15,-1 0-15,1 0-1,0 0 17</inkml:trace>
  <inkml:trace contextRef="#ctx0" brushRef="#br0" timeOffset="25707.1987">4688 12675 0,'0'0'0,"50"0"110,148 0-95,100 0 1,-50 0 0,99 0-1,-49 0-15,-50 0 16,-75 0 0,-73 0-1,-26 0 1,-49 0-1,0 0-15,-1 0 16,1 0 0,-25-25 202,25 25-139</inkml:trace>
  <inkml:trace contextRef="#ctx0" brushRef="#br0" timeOffset="27765.2296">9004 10988 0,'0'0'0,"-25"0"15,0 0 1,1 0 0,-51 0-1,50 0 1,-24 0-16,-26 25 15,26-25 1,-1 25 0,50 0-1,-49-25 1,24 25 0,0-1-16,0 1 15,0 25 1,-24-50-1,24 50 1,25-1 0,-25-24-1,0 25-15,25-26 32</inkml:trace>
  <inkml:trace contextRef="#ctx0" brushRef="#br0" timeOffset="33002.5055">4440 13791 0,'0'-24'31,"50"24"110,-26 0-110,1 0-15,0-25-1,0 25 1,0 0-16,-1 0 15,1 0 1,0 0 31,0-25 15,0 25-30,-25-25 15,24 25-32,1-25 16,0 25-15,0-24 0,0 24 15,0 0 47</inkml:trace>
  <inkml:trace contextRef="#ctx0" brushRef="#br0" timeOffset="34125.6202">5631 13717 0,'49'0'125,"1"0"-109,24 0-1,-24 0 1,24 0-1,-24 0-15,0 0 16,-26 0 0,1 0 15,0 0-15,0 0-16,0 0 31,-1 0 16</inkml:trace>
  <inkml:trace contextRef="#ctx0" brushRef="#br0" timeOffset="35381.1688">7615 12477 0,'-25'0'31,"25"25"16,-25-25-31,25 24 0,0 26-1,-24-25 1,24 0-1,0-1 17,0 1-17,0 0 17,0 0 30,0 0-31,24-1 1,1 1-1,0-25 16,-25 25-32,25-25 32</inkml:trace>
  <inkml:trace contextRef="#ctx0" brushRef="#br0" timeOffset="36276.7777">7689 12502 0,'0'24'156,"25"1"-140,-25 0 0,25-25-1,-25 25 1,25-25 0,-25 49-1,0-24 1,25-25-16,-25 50 15,0-25 17,0-1-1,0 1-15,0 0-1,0 0 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10:41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7392 5581 0,'0'50'109,"0"-26"-109,0 26 31,25-25 32,-1-25-16,1 0-16,0 0-16,0 0 1,24-25 0,1 0-1,24-49 1,50-1 0,-24-24-1,-51 74-15,-24 1 16,25-26-1,-25 50 17</inkml:trace>
  <inkml:trace contextRef="#ctx0" brushRef="#br0" timeOffset="2368.9322">15429 6846 0,'24'0'94,"76"0"-79,73 0 1,323 0-1,-173 0-15,-75 0 16,-99 0 0,-75 0-1,-24 0 1,24-50 0,-49 1-1</inkml:trace>
  <inkml:trace contextRef="#ctx0" brushRef="#br0" timeOffset="3059.2199">17140 5358 0,'0'25'78,"0"-1"-62,0 1-1,25 0 1,-25 0 15,25-25 0,24 0 1,-24-25-17,25-49 1,-1 49-1,1-25 1,-1 1 0,51 24-1,-75-25-15,-1 50 16</inkml:trace>
  <inkml:trace contextRef="#ctx0" brushRef="#br0" timeOffset="8376.8974">2555 8806 0,'74'0'79,"1"-25"-64,-26 25 1,1 0-1,0 0 1,-1 0-16,1 0 16,-1 0 15,-24 0-15,0 0-1,0 0 1</inkml:trace>
  <inkml:trace contextRef="#ctx0" brushRef="#br0" timeOffset="13397.6223">4887 11088 0,'0'0'0,"49"0"109,1 0-93,49 0-1,347 149 1,-98-25-16,24 24 15,-75-48 1,-24-51 0,-74-24-1,-75-50 235,74-99-234,75 25 0,-25 25-1,-149 49 1,-24 0-1,-50 25-15,-1 0 47,1 0-15,0 0-17</inkml:trace>
  <inkml:trace contextRef="#ctx0" brushRef="#br0" timeOffset="18288.0167">4762 12080 0,'50'0'109,"49"0"-93,1 0 0,98 0-1,-24 0 1,-50 0 0,-50 0-16,-24 0 15,-26 0 1,1 0-1,0 0 64,25 0-64,-26 0 1</inkml:trace>
  <inkml:trace contextRef="#ctx0" brushRef="#br0" timeOffset="22526.0924">8409 11857 0,'-25'0'47,"25"24"0,0 1-31,-25 0-1,25 0 1,0 0 0,0-1-1,0 1 1,0 0-1,0 0 17,0 0-32,0-1 31,0 1 0,0 0 0,0 0-31,0 0 32,0 0 15,25-25-32,0 0-15</inkml:trace>
  <inkml:trace contextRef="#ctx0" brushRef="#br0" timeOffset="23811.4093">8632 11757 0,'0'25'78,"0"0"-31,25 0-32,-25 0-15,25-1 16,-1 26 0,1 0 15,-25-26-15,0 1-1,0 0 1,25-25-1,-25 25-15,0 24 32,0-24-1,0 0 16,0 0-16,0 0-15,0 0-1,0-1 32,0 1-31,-25-25-1,25 25 1,-25-25 0,25 25-1,-24-25 1,-1 0 31,25 25 15,-25-25 1</inkml:trace>
  <inkml:trace contextRef="#ctx0" brushRef="#br0" timeOffset="27152.3946">9103 12874 0,'0'24'125,"0"26"-109,-24 0-1,24-26 1,-25 1 0,25 0-1,0 0 1,0 0-1,0-1-15,0 1 16,0 0 0,0 0-1,0 0 1,0 0 15,0-1-15,0 1 15,0 0 0,0 0 1,25-25-1,-1 0 31,1 0-46</inkml:trace>
  <inkml:trace contextRef="#ctx0" brushRef="#br0" timeOffset="28205.0652">9351 12874 0,'0'24'78,"0"1"-47,0 0 1,0 25-1,0-26-31,0 1 15,0 25 1,0-25 15,25 24-15,-25-24 0,0 0-1,0 0 1,0 24-1,0-24 1,0 0 0,0 0-1,0 0 1,0-1 0,0 1-1,0 0 1,0 0-1,-25-25 32,25 25-15</inkml:trace>
  <inkml:trace contextRef="#ctx0" brushRef="#br0" timeOffset="34700.1581">8657 12750 0,'49'0'94,"51"0"-94,24 0 16,99-25-1,124 0 1,-99-49-1,-49 49 1,-1 0 0,-24 0-16,-25 25 15,-25-25 1,-50 1 0,0-26-1,-24 25 1,-50 0 218,25 25-218,24 0-1,26-24 1,-1-1-16,25 0 16,-24 0-1,-50 25 1,0 0 31</inkml:trace>
  <inkml:trace contextRef="#ctx0" brushRef="#br0" timeOffset="35328.706">11559 11881 0,'0'50'31,"-25"124"-16,-24-1-15,24 1 16,0-50 0,25-50-1,0 1 1,0-50 0,0-1 30</inkml:trace>
  <inkml:trace contextRef="#ctx0" brushRef="#br0" timeOffset="36034.7685">11609 12005 0,'24'0'110,"1"0"-63,0-24-16,0 24-15,0 0-16,-1 0 31</inkml:trace>
  <inkml:trace contextRef="#ctx0" brushRef="#br0" timeOffset="36900.9181">11509 12402 0,'25'0'94,"0"0"-78,0 0-1,0 0 17,-1 0-17,1 0 1,0 0 0,0 0 30</inkml:trace>
  <inkml:trace contextRef="#ctx0" brushRef="#br0" timeOffset="41046.2289">9277 14163 0,'25'0'78,"24"-24"-63,51-26 1,-1 25 0,248-74-1,-24 0 1,24 0-16,-50 24 15,-49 26 1,-148 24 0,-26 0-1,-49 0 1,0 25 0,0 0-1</inkml:trace>
  <inkml:trace contextRef="#ctx0" brushRef="#br0" timeOffset="41912.2729">11807 13295 0,'25'0'78,"-25"-24"-62,149-51-16,24-24 16,26 24-1,-1-24 1,-99 25 0,-24 49-1,-50 25 16,-25-25-15</inkml:trace>
  <inkml:trace contextRef="#ctx0" brushRef="#br0" timeOffset="42626.4225">12551 12923 0,'0'25'110,"0"25"-95,0-26 1,0 26 0,0 0-1,0-26-15,0 1 16,0 0 0,0 25-1,0-25 16,0-1-15,0 1 0,0 0 15,0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15:3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12725 0,'25'-25'94,"0"25"-94,-1 0 16,26 0-1,24-50 1,75 26 0,0-26-1,25 25 1,-50-24-1,-25 49-15,-49-25 16,24 0 0,-24 0-1,-1 0 1,1 1 0,-1 24-16,-49-25 15,25 25 1,0-25-1,0 25 220,49 0-235,1 0 15,24-25 1,-74 0 0,-1 25 31</inkml:trace>
  <inkml:trace contextRef="#ctx0" brushRef="#br0" timeOffset="1237.7028">9947 12055 0,'-25'0'62,"74"0"32,-24 0-79,25 25 1,0 0 0,-26-1-1,1-24 1,25 0-16,-25 25 16,-1-25-1,1 25 1,-25 0 46,0 0-30,0 0-17,0-1 1,0 26-1,-25-25-15,25 0 16,-24-1 0,24 1-1,-25-25 17,25 25-17,0 0 1,-25-25 62</inkml:trace>
  <inkml:trace contextRef="#ctx0" brushRef="#br0" timeOffset="4803.7901">4490 10864 0,'24'0'78,"51"0"-62,-26 0 0,1 0-1,0 0 1,24 0 0,-24 0-1,24 0 1,-24 0-1,-1 0 1,1 0-16,0 0 16,-26 0-1,26 0 1,-25 0 0,24 0 15,-24-24 0,0 24-15,0 0-1,0 0 1,-1 0 0,1 0-1,25 0 1,-25 0-1,-1 0 1,1 0-16,0 0 16,0 0 109</inkml:trace>
  <inkml:trace contextRef="#ctx0" brushRef="#br0" timeOffset="5816.8151">7516 10840 0,'49'0'78,"26"0"-62,-26 0 0,26 0-1,-26 0 1,-24 0-1,0 0 1,25 0-16,-1 0 16,-24 0 15,0 0 16,0 0-32,0 0 64,-1 0-48,1 0 16</inkml:trace>
  <inkml:trace contextRef="#ctx0" brushRef="#br0" timeOffset="7506.1133">10592 11931 0,'24'25'78,"-24"74"-78,25 25 16,-25-49-1,25-26 1,-25-24 0,0 0-1,25-25 17</inkml:trace>
  <inkml:trace contextRef="#ctx0" brushRef="#br0" timeOffset="8082.5645">10616 12055 0,'0'-25'140,"25"0"-124,0 1 0,25-26-16,-1 25 15,-24 0 1,0 25-1</inkml:trace>
  <inkml:trace contextRef="#ctx0" brushRef="#br0" timeOffset="8709.2162">10641 12353 0,'25'0'109,"25"-25"-93,-1 0 0,26-24-1,-1 24 1,-49 0 0,0 0-1,-1 25-15</inkml:trace>
  <inkml:trace contextRef="#ctx0" brushRef="#br0" timeOffset="11055.4576">10691 12378 0,'25'0'78,"-25"24"-62,0 1 0,0 0-1,0 0 1,0 24 0,0-24-16,0 0 15,0 0 1,0 0 15,0-1-15</inkml:trace>
  <inkml:trace contextRef="#ctx0" brushRef="#br0" timeOffset="13333.6075">8458 14114 0,'25'0'78,"25"0"-63,24 0 1,1 0 0,24-25-1,25 0 1,-75 25-16,1-25 15,-25 25 1,0 0 0,24 0-1,-24 0 1,50-24 0</inkml:trace>
  <inkml:trace contextRef="#ctx0" brushRef="#br0" timeOffset="13816.0004">9128 13816 0,'25'0'47,"0"0"-32,24 0 1,26 25-1,74 0 1,-1 24 0,26 1-16,-50-25 15,-50 24 1,-49-49 0,0 0 15,-25 50-16,0-25 1,-25 0 0</inkml:trace>
  <inkml:trace contextRef="#ctx0" brushRef="#br0" timeOffset="14630.9046">10567 13444 0,'0'75'78,"25"24"-62,-25 0-1,24 50 1,-24-75-1,0-49 1,0 0 15</inkml:trace>
  <inkml:trace contextRef="#ctx0" brushRef="#br0" timeOffset="15124.5827">10592 13543 0,'74'-24'109,"-24"-1"-93,24 0-1,-49 25 1,0 0-1,24-25 32,-24 0-15</inkml:trace>
  <inkml:trace contextRef="#ctx0" brushRef="#br0" timeOffset="16337.512">10393 13717 0,'50'0'125,"-1"-25"-110,-24 25 1,0 0-1,0 0 1,0-25 0,-1 25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22T01:11:50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5259 0,'49'0'125,"-24"0"-94,0 0-31,0 24 16,49-24 0,-24 0-1,-1 0 1,26 0-1,-50 0 1,-1 0 0,1 0-1,0 0 1,0 0-16,0 0 16,24 0-1,-24 0 1,25 0-1,-1 0 1,1 0 15,-25 0-15,-1 0 0,1 0 46,0 0-15</inkml:trace>
  <inkml:trace contextRef="#ctx0" brushRef="#br0" timeOffset="1888.5205">12278 5383 0,'100'0'109,"222"0"-93,-74 0-1,-74 0-15,-100 0 16,1 0-1,-26 0 1,1 0 0,-1 0-1,51 0 1,-1 0 0,-25 0-1,-24 0-15,49-25 16,-74 25-1,24 0 1,-24 0 0,25 0-1,-25 0 17,-1 0-17,1 0 48</inkml:trace>
  <inkml:trace contextRef="#ctx0" brushRef="#br0" timeOffset="29322.4168">3919 5904 0,'0'24'16,"0"51"-1,0-26 1,0 1 0,0-25-1,0 0 1,0-1 0,0 1-1,0 0 32,25-25-31,25 0 31,49-25-32,25-49 1,74-75-1,-49 50 1,-50 24-16,-74 50 16,0 25-1,-25-24 1,25 24 0,49 0 15,1 0-16</inkml:trace>
  <inkml:trace contextRef="#ctx0" brushRef="#br0" timeOffset="30164.2198">7119 6152 0,'0'24'94,"0"26"-94,25 0 16,-25-1-1,25-49 1,-25 25 0,24-25-1,1 0 1,25 0 0,74-25-1,74-99 1,-24 25-1,-50 0 1,-75 74 0,-24 0-1</inkml:trace>
  <inkml:trace contextRef="#ctx0" brushRef="#br0" timeOffset="30946.4522">9847 6226 0,'25'0'78,"0"25"-78,-25 0 16,0-1 0,0 1-1,25-25 1,-25 25 0,25-25-1,-1 0 1,26 0-16,0 0 15,24 0 1,-24 0 0,-25 0-1,-1 0 1,1 0 78</inkml:trace>
  <inkml:trace contextRef="#ctx0" brushRef="#br0" timeOffset="47561.8747">4390 10021 0,'0'-25'94,"25"25"-32,0 0-46,0 0-16,0 0 15,49 0 1,0 0 0,50 0-1,25-25 1,-99 25 0,-25 0-16,0 0 15,-1 0 1,1 0-1,0 0 1,0 0 0,24 0-1,26 0 1,-26 0-16,-24 0 16,0 0-1,0 0 126,0 0-94,-1 0-32,1 0 1,25 0 0,-25 0-1,-1 0 16,1 0 48,0 0 61,0 0 235,0 0-328,-25 25 156</inkml:trace>
  <inkml:trace contextRef="#ctx0" brushRef="#br0" timeOffset="49375.4661">7491 9798 0,'0'-25'32,"0"0"-1,50 25-15,98-25-1,51 1 1,173-100-16,-124 99 15,-174 0 1,-24 0 0,-25 25-1,0 0 1,-1 0 0,1 0-1,0 0 16</inkml:trace>
  <inkml:trace contextRef="#ctx0" brushRef="#br0" timeOffset="50291.1695">8706 9153 0,'25'0'125,"50"25"-125,-1 0 16,0-1-1,1-24 1,-25 0 0,-1 0-1,1 25 1,-25-25-1,-1 25 1,1-25 0,-25 25 31,0 0-16,0-1-16,0 1 1,0 25 0,-74 49-1,-1 0-15,51-49 16,-26-1 0,50-24-1,-25 0 1,0 25-1,0-50 1,25 24 0</inkml:trace>
  <inkml:trace contextRef="#ctx0" brushRef="#br0" timeOffset="67139.4576">5234 11410 0,'-25'0'62,"0"0"-15,25 25-16,-25-25-31,1 0 47,-1 25-31,0-25 31,25 25-32,0-1 32,0 1-31,-25-25-1,25 25 1,0 0 31,0 0-31,0-1-1,0 1 1,0 0 15,0 0 32,0 0-48,0-1 16,0 1 1,0 0-1,0 0-15,25-25-1,-25 25 1,25-25 15,0 0 0,-1 0-15,1 0 46,0 0 17,0 0-64,0 0 79,-1-25-78,1 0 30,0 0-14,0 25-17,0-49 1,-1 49 15,-24-25-31,0 0 110,0 0-95,0 0 16,0 1-15,0-1 15,0 0-15,0 0 15,0 0-15,0 1 15,-24 24-15,-1-25-1,0 25 17,0 0 14,0 0 1,1 0 0</inkml:trace>
  <inkml:trace contextRef="#ctx0" brushRef="#br0" timeOffset="73462.4608">4514 12700 0,'25'0'172,"25"0"-157,24 0 1,1 0 0,-1 0-1,1 0 1,-1 0-1,-24 0-15,-1 0 16,-24 0 15,0 0-15,0 0 15,49 0-15,25-25-1,-49 25 1,-25 0 0,-1 0-16,1 0 47,0 0-1,0 0 48</inkml:trace>
  <inkml:trace contextRef="#ctx0" brushRef="#br0" timeOffset="80034.5177">7466 12502 0,'-25'0'62,"1"24"-46,24 1 15,-25 0-15,25 0-1,0 24 17,0-24-17,0 0 1,0 0-1,0 0 17,0-1-17,0 1 17,0 0-17,0 0 32,25-25-31,-25 25 15,24-25 47</inkml:trace>
  <inkml:trace contextRef="#ctx0" brushRef="#br0" timeOffset="81086.4279">7665 12353 0,'0'25'156,"0"-1"-125,0 1-15,0 0 0,24 0-1,-24 0 1,0-1-1,0 1 1,25 0 0,-25 0-1,0 0 1,0-1 15,0 1 16,0 0 0,0 0 0,0 0-16,0-1 0,-25-24-31,25 25 16,-24-25 0,24 25-1,0 0 16,-25-25-15</inkml:trace>
  <inkml:trace contextRef="#ctx0" brushRef="#br0" timeOffset="82003.6904">7838 13221 0,'50'0'94,"-25"0"-94,-1 0 15,1 0 1,0 0 15,0 0 1,0 0-17,24 0 1,51-25-16,-1-25 15,74 1 1,-24-26 0,0 26-1,-25-1 1,-50 1 0,-24 49-16,-25 0 46</inkml:trace>
  <inkml:trace contextRef="#ctx0" brushRef="#br0" timeOffset="82828.7301">8830 12626 0,'75'0'157,"-1"0"-157,26 24 15,-51 1 1,26 0 0,-26-25-1,26 25 1,-51-25-1,1 25 1,0-25 0,-25 24 46,0 1-46,0 25-1,-25 49 1,-24-49 0,24-1-1,25 1-15,-25-50 16,25 25 0,-25-25-1,25 24 95</inkml:trace>
  <inkml:trace contextRef="#ctx0" brushRef="#br0" timeOffset="97825.5676">8037 13618 0,'0'25'78,"-25"24"-62,0-24-16,25 25 16,0-26-1,-25 1 1,25 0 0,0 0 15,0 0-16,0-1 17,0 1-1,25-25 63,0 0-63,0 0 0,0 0 0</inkml:trace>
  <inkml:trace contextRef="#ctx0" brushRef="#br0" timeOffset="98997.9228">8210 13568 0,'25'0'110,"0"25"-79,0 0 0,0 0 1,-1-25-32,-24 24 15,0 1 16,0 0 1,0 0-17,0 0 63,0-1-46,-24-24-17,24 25 1,-25 0 0,25 0-1,-25-25-15,25 25 16,-25-1-1,0-24 1,25 25 15,-24-25 1,-1 25 14,0-25 33,25 25-48</inkml:trace>
  <inkml:trace contextRef="#ctx0" brushRef="#br0" timeOffset="100891.5661">8830 14387 0,'25'0'156,"25"0"-141,49 0-15,-24-25 16,-1-25 0,0 25-1,-24 1 1,0-1 0,-26 25 30</inkml:trace>
  <inkml:trace contextRef="#ctx0" brushRef="#br0" timeOffset="101628.7052">9773 13990 0,'25'0'31,"-25"-25"-15,25 25-16,49-25 15,25-24 1,1 24 0,48-25-1,1-24 1,-74 24-1,-26 25 1,-24 25 0,0 0-16,-25-24 15,25 24 17,-1 0 46</inkml:trace>
  <inkml:trace contextRef="#ctx0" brushRef="#br0" timeOffset="102462.1496">10368 13816 0,'0'25'250,"0"25"-250,25-1 15,-25 26 1,0-26-1,0 50 1,0-24 0,0-26-1,25 1-15,-25-25 16,0 0 0,0 0 15,0-1 16,25 26 62</inkml:trace>
  <inkml:trace contextRef="#ctx0" brushRef="#br0" timeOffset="108021.9995">9699 12154 0,'24'25'94,"-24"25"-78,25 49-1,-25 0 1,0 0-1,0-24-15,0-26 16,0-24 0,0 0-1,0 25 1,0-26 0,25-24 77</inkml:trace>
  <inkml:trace contextRef="#ctx0" brushRef="#br0" timeOffset="108630.0311">9748 12179 0,'0'-25'109,"25"25"-62,0-49-31,74 24-16,-25-25 15,1-24 1,-1 74 0,-74-25-1,25 25 1</inkml:trace>
  <inkml:trace contextRef="#ctx0" brushRef="#br0" timeOffset="109473.3136">9798 12452 0,'0'25'15,"-25"-25"1,50 0 124,49 0-140,-24-25 16,-25 25 0,-25-25 15,24 25 0,1 0 0,-25-25-15,25 25 0,0 0 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22T01:23:5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5680 0,'0'0'0,"-25"-25"31,25 75 78,0-25-93,0 0 0,0 24-16,0-24 31,49-25 31,1 0-46,24 0 0,50-74-1,-49 24 1,-50 50 0,0-25-1,-25 0 32</inkml:trace>
  <inkml:trace contextRef="#ctx0" brushRef="#br0" timeOffset="6587.0158">5854 10071 0,'25'0'125,"24"0"-109,1 0-1,49 0 1,-24 0 0,-1 0-1,-49 0-15,0 0 16,-1 0 0,1 0 15</inkml:trace>
  <inkml:trace contextRef="#ctx0" brushRef="#br0" timeOffset="11850.7014">1637 6028 0,'-25'0'16,"-74"-25"-1,49 25 1,-24 0-16,0 0 16,24 0-1,25 0 1,0 25 0,25 24-1,-24 1 1,24 99-16,0-25 15,0 0 1,0 0 0,0 49-1,0 26 1,0-1 0,0-49-16,0 25 15,0 24 1,0 199-1,0-149 1,0-124 0,0-25-1,0-24 1,0-26-16,0 26 16,-25-51-1,25 26 235,0 49-250,25 50 16,-1 25-1,1 24 1,0 1 0,0 24-1,0-74 1,24 74-16,-24-149 16,0-24-1,-25 0 1,0-26-1,0 1 1,0 0-16,25-25 31,-25 25 16,24-25-31,1 0-16,0 25 15,0-25 1,24 0 0,-24 0-1,0 0 17,0 0-17,0 0 16,0 0 16,-25 24 47</inkml:trace>
  <inkml:trace contextRef="#ctx0" brushRef="#br0" timeOffset="19783.1951">2381 13593 0,'75'0'94,"-26"0"-79,1 0 1,-25 0 0,24 0-1,1 0 1,0 0-16,74 0 16,-25 0-1,0 0 1,-49 0-1,-1 0 1,1 0 0,24 0-1,-49 0 1,0 0-16,0 0 16,24 0-1,-24 0 16,0 0 32,0 0-47,-1 0 15,51 0 172,-1 0-203,-24 0 16,0 0-1,-26 0 16,26 0 1,24 0-32,26 0 15,-26 0 1,-49 0 0,0 0-1,-1 0 1,1 0 109,0 0-16</inkml:trace>
  <inkml:trace contextRef="#ctx0" brushRef="#br0" timeOffset="57572.9928">4316 15850 0,'25'0'125,"24"0"-109,26 0-1,24 0 1,50 0-1,25-25-15,-26 25 16,-24 0 0,-99 0-1,0 0 1,0 0 0,0 0-1,-1 0 1,1 0-1,0 0 1,25 0 0,-26 0-1,1 0 1,0 0 0,0 0-1,0 0 16,-1 0 1,26 0-17,-25 0-15,0 0 16,-1 0 109</inkml:trace>
  <inkml:trace contextRef="#ctx0" brushRef="#br0" timeOffset="58885.5769">11361 15751 0,'0'-25'0,"24"25"78,1 0-62,0 0-1,0 0 1,0 0 0,-1 0-1,26 0 1,0 0-1,24 0-15,-49 0 16,0 0 0,-1 0-1,1 0 1,0 0 0,0 0 15</inkml:trace>
  <inkml:trace contextRef="#ctx0" brushRef="#br0" timeOffset="63421.7905">2059 15776 0,'25'0'78,"-1"0"-62,26 0-1,-25 0 1,0 0-1,24 0 1,-24 0 0,25 0-1,-26 0 48,1 0-32,0 0 0,0 0-15</inkml:trace>
  <inkml:trace contextRef="#ctx0" brushRef="#br0" timeOffset="66077.991">4242 17090 0,'0'0'0,"24"0"94,1 0-94,0 0 16,49 0-1,-24 0 1,0 0-1,49 0 1,0 25-16,-25-25 16,1 25-1,-1-25 1,-49 0 0,0 25-1,0-25 1,-25 25-1,25-25 1</inkml:trace>
  <inkml:trace contextRef="#ctx0" brushRef="#br0" timeOffset="78818.2972">16669 5383 0,'74'0'125,"1"24"-110,-26-24 1,1 0 15,-50 25-15,25-25 0,-1 0 30</inkml:trace>
  <inkml:trace contextRef="#ctx0" brushRef="#br0" timeOffset="106451.2588">24284 8186 0,'0'24'94,"0"1"-78,0 0-1,0 0 32,0 0-31,25-25 15,-1 0 16,1 0-31,0 0-1,25 0-15,-1 0 16,-24-25 0,25 25-1,-26-25 1,-24 0 15,25 25-31,0 0 16,49-49-1,-49 24 1,0 0 0,25 0-1</inkml:trace>
  <inkml:trace contextRef="#ctx0" brushRef="#br0" timeOffset="139952.1063">24507 14560 0,'0'25'110,"0"0"-95,0 25-15,0-1 16,25 1 0,-25-25-1,0-1 1,0 1 15,25-25-15,24 0 46,-24 0-46,149-49-1,24-51 1,-74 26 0,-49 49-1,-51 25 1,1 0 0</inkml:trace>
  <inkml:trace contextRef="#ctx0" brushRef="#br0" timeOffset="150043.3548">24160 16346 0,'0'50'78,"25"0"-62,-1 24-1,1-24 1,-25-26-1,0 1-15,25-25 94,25 0-63,-1 0-15,1-49 0,-1 24-1,1 0 1,-50 0 0,25 25-1</inkml:trace>
  <inkml:trace contextRef="#ctx0" brushRef="#br0" timeOffset="152004.4587">25152 16495 0,'50'-25'78,"-26"-49"-63,26-1 1,-25 1 0,99-100-1,-50 26 1,-24 24-16,-1 24 16,1-24-1,-25-24 1,24 23-1,-24-23 1,0 48 0,-25-24-16,25 25 15,0-50 1,-1-74 0,1 0-1,-25-25 1,0 99-1,0 25-15,0 25 16,0 0 0,0 49-1,0 0 1,0 1 0,0 24-16,-25 25 15,25-50 235,0 1-234,0-51-1,0 51 1,0-1 0,0 25-16,0-49 15,0 0 1,0 24 0,0-74-1,0 74 1,0 1-1,0-1 1,0 1 0,0 24-1,0 0-15,0 0 16,0-24 0,0 24-1,0-25 1,0 25-1,0-24 1,0 24 0,0-25-1,0-49-15,0 25 16,0 49 0,0-25-1,0 25 1,0 1-1,0-1 17,-24 0-1,24 0-15,0 0-1,0 1 16,-25 24-15,25-25 15,-25 25-15,25-25-16,0 0 16,0 0 30,-25 25-30,25-24 0,0-1 31,-25 0-32,25 0 63,-24 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19:39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3795 0,'25'0'16,"50"-49"-1,24 24 1,25 25-1,25-25-15,-50 25 32,25 0-32,-25 0 15,25 0 1,-25 0 0,-24 0-1,49 0 1,-50 0-16,1 0 15,-26 0 1,26 0 0,24-50-1,0 25 204,25 25-203,50 0-16,24-24 15,-24-1 1,-50 0 0,74 25-1,-24-25 1,0 25-1,-75 0-15,-25 0 16,1 0 0,-1-25-1,-24 25 1,-1 0 0,26 0-16,-26-49 15,-24 49 204,25 0-203,24 0-1,-24 0 1,-26-25-1,1 25 1,0 0-16,0 0 16,0 0-1</inkml:trace>
  <inkml:trace contextRef="#ctx0" brushRef="#br0" timeOffset="4417.0561">10021 5755 0,'25'0'62,"25"0"-46,-1 0-1,1 0 1,24 0 0,-24 0-16,-1 0 15,51 0 1,-26 0 0,0 0-1,-24 0 1,0 0-16,-26 0 47</inkml:trace>
  <inkml:trace contextRef="#ctx0" brushRef="#br0" timeOffset="6766.6709">22349 5606 0,'25'0'63,"24"0"-48,26 0 1,49 0 0,0 0-16,25 25 15,24-25 1,-73 0-1,-51 0 1,1 0 0,-25 0-1,24 0 1,-24 0 0</inkml:trace>
  <inkml:trace contextRef="#ctx0" brushRef="#br0" timeOffset="8893.6341">29170 5631 0,'0'0'0,"25"0"16,0 0 0,0 0-1</inkml:trace>
  <inkml:trace contextRef="#ctx0" brushRef="#br0" timeOffset="17013.1766">4713 10790 0,'0'-25'0,"0"0"78,49 25-16,1 0-46,25 0 0,-1 0-1,50 0 1,-50 0-16,-24 0 15,0 0 1,-1 0 0,-24 0-1,0 0 1,0 0 0,-1 0-16,1 0 15,0 0 16,25 0 1,-26 0-1,1-24-15,0 24-1,0 0 1</inkml:trace>
  <inkml:trace contextRef="#ctx0" brushRef="#br0" timeOffset="21812.0598">4242 10616 0,'0'-24'15,"24"24"126,1 0-125,0 0 15,0 0-16,0 0 1,24 0 0,-24 0-16,0 0 15,0 0 1,-25-25 0,24 25-1,1 0 16,0 0 1,0 0-1</inkml:trace>
  <inkml:trace contextRef="#ctx0" brushRef="#br0" timeOffset="22871.032">5730 10517 0,'25'0'125,"-1"0"-110,51 0 1,-1 0-16,-24 25 16,24 0-1,-49-25 1,0 0 0,0 0-1</inkml:trace>
  <inkml:trace contextRef="#ctx0" brushRef="#br0" timeOffset="35913.6748">4862 11881 0,'25'0'141,"24"0"-126,26 0-15,-26 0 16,26 0 0,-51 0-1,26 0 1,0 0-1,74 0 1,-50 0 0,25 0-1,-24 0 1,-26 0-16,1 0 16,24 0-1,-49 0 1,0 0-1,0 0 1,0 0 0,-1 0 15,1 0-31,0 0 47,0 0 15,-25-24-30,25 24-17,-1 0 1</inkml:trace>
  <inkml:trace contextRef="#ctx0" brushRef="#br0" timeOffset="41723.5129">7789 11881 0,'-25'0'47,"25"50"-31,-25-25-1,0 0 1,25-1-1,-25 1 1,25 0 0,-24-25-1,24 25 32,0 0-16,0-1 16,0 1-31,24 0 15,-24 0-15,25-25-1,-25 25 1,25-25 0,0 0-1,0 0 17,-1 0 30</inkml:trace>
  <inkml:trace contextRef="#ctx0" brushRef="#br0" timeOffset="42609.4289">8012 11881 0,'0'25'188,"0"0"-173,25 0 16,-25 0 1,0-1-1,0 1-15,0 0 15,0 25-16,0-26 1,-25-24 0,25 25-1,-25-25 1,25 25 0,-25 0-1,0-25 63</inkml:trace>
  <inkml:trace contextRef="#ctx0" brushRef="#br0" timeOffset="44331.6805">8186 13122 0,'-25'0'31,"25"24"32,0 1-63,0 0 15,-25-25 1,25 25 0,0 25 15,0-26 0,0 1-15,0 0-1,0 0 1,0 0 0,0-1-1,0 1 1,0 0 0,0 0-1,0 0 1,0-1 15,0 1-31,25 0 16,0-25 15</inkml:trace>
  <inkml:trace contextRef="#ctx0" brushRef="#br0" timeOffset="45606.8701">8409 13097 0,'0'25'156,"25"-25"-140,-25 24-1,0 1 1,0 0 15,0 0 0,0 0-15,0 0 0,0-1-1,0 1 1,0 0-1,0 25 1,0-26 0,0 1 15,0 0-15,0 0-1,0 0 1,0-1 15,-25-24 0,25 25 16</inkml:trace>
  <inkml:trace contextRef="#ctx0" brushRef="#br0" timeOffset="47258.9507">8235 12551 0,'25'0'109,"49"0"-93,26-25-1,73 1-15,75-1 16,-49 25 0,-100-25-1,25 25 1,-50 0-1,-24 0 1,-25 0 0,0 0-16,-1 0 15,-24-25 1,25 25 0</inkml:trace>
  <inkml:trace contextRef="#ctx0" brushRef="#br0" timeOffset="48034.6884">9996 12030 0,'0'0'0,"25"0"32,0 0-17,0 25 1,-25 25-1,0-26 1,0 26 0,0 0-1,0 24 1,0-24 0,0-1-1,0 1 1,0-25-1,0 0 17</inkml:trace>
  <inkml:trace contextRef="#ctx0" brushRef="#br0" timeOffset="48643.1838">10071 11956 0,'25'0'141,"-1"0"-126,-24-25 1,25 25 0,0 0 15,0 0-31,0 0 31,-25-25-15</inkml:trace>
  <inkml:trace contextRef="#ctx0" brushRef="#br0" timeOffset="49243.5836">10096 12254 0,'49'0'78,"1"0"-62,-1 0-1,-24 0 1,0 0 0,0 0-1,0 0 16,-1 0 1</inkml:trace>
  <inkml:trace contextRef="#ctx0" brushRef="#br0" timeOffset="52068.9784">9079 14015 0,'0'-25'62,"24"25"-15,1-25-31,50 0-1,24 0-15,0 1 16,0-1 0,25-25-1,-49 1 1,-1 24-1,-24-25 1,74 1 0,-50 49-16,-24-25 15,-1 0 17,1 0-32,24 25 15,-49 0 1,-25-25-1,50 25 1</inkml:trace>
  <inkml:trace contextRef="#ctx0" brushRef="#br0" timeOffset="52596.3781">10492 13295 0,'25'-24'94,"0"24"-79,25-25 1,-26-25-1,26 50 1,49-50 0,0 1-1,-49 24 1,-25 0-16,0 25 16,-1 0 15</inkml:trace>
  <inkml:trace contextRef="#ctx0" brushRef="#br0" timeOffset="54303.8221">10790 13271 0,'-25'0'62,"25"24"1,0 1-47,0 25-1,0-25 1,-25-25-1,25 49 1,0 1 0,0-1-1,0-24-15,0 25 16,0-25 15,0-1 0,0 1-15,0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22:41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3349 0,'0'-25'31,"49"0"1,26 0-17,-1 25 1,1 0-1,-26-25-15,26 25 16,-26-24 0,125-1-1,49-25 1,-25 25 0,-73 25-1,23-24 1,-48 24-16,-51 0 15,1 0 1,24 0 0,-24 0-1,-1 0 1,-24 0 0,0 0-1,25 0 1,-1 0-16,-24 0 203,25 0-187,98 0-1,-73 0 1,-1 0-1,-24 0 1,0 0-16,-1 0 16,-24 0-1,0 0 1,0 24 31</inkml:trace>
  <inkml:trace contextRef="#ctx0" brushRef="#br0" timeOffset="3459.3026">7987 5507 0,'50'0'62,"-1"0"-46,26 0-1,24 0 1,0 0 0,75 0-1,148 0-15,-123 0 16,-26 24-1,-73-24 1,-1 0 0,0 0-1,149-24 1,-174 24 234,75 0-250,25 0 16,24 0-1,26-25 1,-51 25-1,-24 0 1,-99 0 0,-26 0-16,1 0 15,0 0 63</inkml:trace>
  <inkml:trace contextRef="#ctx0" brushRef="#br0" timeOffset="5677.3698">14808 5407 0,'50'0'78,"24"0"-62,100 0-1,0 0 1,-1 0-1,-49-24-15,25 24 16,-50-25 0,1 25-1,-1 0 1,-25 0 0,-24 0-1,24 0-15,-49 0 16,0 0 15,0 0 0</inkml:trace>
  <inkml:trace contextRef="#ctx0" brushRef="#br0" timeOffset="8060.3548">18479 5730 0,'0'-25'32,"0"0"-17,100 25 16,-1 0-15,75-25 0,-50 25-1,0 0 1,24 0 0,-48 0-1,173-24 1,-249 24 203,26 0-204,74 0 1,74-25-1,75-25 1,74 1 0,447 24-1,-298 0-15,-198 25 16,-124 0 0,-75 0-1,-50 0 1,1 0-1,24 0 1,-24 0 0,0 0-1,-25 0-15,49 0 16,50 0 218,198 0-218,26-25 0,73-24-16,125 49 15,198-25 1,-248 25-1,-99 0 1,-149 0 0,-99 0-1,0 25 1,-50-25-16,0 0 16,50-25-1,-74-25 1,24 50 218,50-25-234,-25 25 16,74 0-1,0 0 1,51 0 0,-125 0-1,-50 0 1,-49 0 0</inkml:trace>
  <inkml:trace contextRef="#ctx0" brushRef="#br0" timeOffset="13861.1588">2704 8508 0,'25'0'141,"49"0"-125,0 0-1,26 0-15,-26 0 16,25 0-1,-24 0 1,-26 0 0,1 0-1,-1 0 1,1 0 0,0 0-1,-26 0-15,1 0 16,0 0 31</inkml:trace>
  <inkml:trace contextRef="#ctx0" brushRef="#br0" timeOffset="32828.5368">4713 10964 0,'25'0'125,"124"0"-109,-1 0-16,-24 0 15,-24 0 1,24 0-1,-50 0 1,25 0 0,-24 0-1,-1 0 1,50-25-16,-49 25 16,-26 0-1,-24 0 16,0 0-15,0 0 47,-1 0-48,1 0 1,0 0-1,25 0 17,-26-25-1</inkml:trace>
  <inkml:trace contextRef="#ctx0" brushRef="#br0" timeOffset="39645.024">5060 12080 0,'0'0'0,"0"-25"78,25 25-31,99 0-32,-25 0 1,-24 0-16,-1 0 15,0 0 1,-24 0 0,24 0-1,50 0 1,1 0 0,-1 0-1,-50 0 1,-24 0-1,-1 0-15,-24 0 16,25 0 0,-26 0-1,1 0 1,0 0 0,25 0-1,-1 0 1,1 25-1,-25-25-15,49 0 16,-74 25 0,25-25-1,0 0 1,-1 0 0,1 0-1,0 24 1,0-24-1,0 0 1,-1 0 312,51 0-328,-1 0 16,-24 0-1,0 0 1,-1 0 0,1 0-1,-25 0 1,24 0 0,-24 0-1,0 0 32,0 0-16</inkml:trace>
  <inkml:trace contextRef="#ctx0" brushRef="#br0" timeOffset="46897.5649">9277 13196 0,'25'0'156,"0"0"-156,-1 0 16,1 0 0,0 0 15,0 0-16,0 0-15,-1 0 63,-24 25 46</inkml:trace>
  <inkml:trace contextRef="#ctx0" brushRef="#br0" timeOffset="50351.1316">10939 12750 0,'25'0'94,"148"-50"-94,-49 0 15,174 1 1,-50-1-1,-99 25 1,0 1 0,-75-1-16,-24 25 15,24-25 1,-49 25 0,25-25-1,-1 0 1,-24 1-1</inkml:trace>
  <inkml:trace contextRef="#ctx0" brushRef="#br0" timeOffset="50878.208">12998 11385 0,'0'25'63,"0"50"-47,0 24-1,0-25 1,0 1-1,0-1-15,0-24 16,0-1 0,0 1-1,0-25 1,0-1 15</inkml:trace>
  <inkml:trace contextRef="#ctx0" brushRef="#br0" timeOffset="51495.437">12601 11435 0,'25'-25'110,"49"25"-95,25-25 1,25-24 0,0 49-1,-49-50-15,-1 25 16,-24 1-1,-1 24 1,-24 0 15</inkml:trace>
  <inkml:trace contextRef="#ctx0" brushRef="#br0" timeOffset="59514.2266">9823 14287 0,'24'0'78,"1"0"-62,25 0-1,-25 0 1,-1 25 31,1-25-32,0 0 1,0 0-16,0 0 16,99 0-1,-50 0 1,25 0-1,1 0 1,-26 0 0,0 0-16,1 0 15,-1 0 1,-24-25 0,24 25-1,-24-24 1,-1-26-1,26 25 1,-50 25 218,49-25-218,-24 1 0,-1-1-1,1 0-15,24 0 16,-24 25 0,0-25-1,-1 1 1,1 24-1,-1-25-15,26 0 16,-50 25 0,24-25-1,1 25 1</inkml:trace>
  <inkml:trace contextRef="#ctx0" brushRef="#br0" timeOffset="60974.8086">13320 13469 0,'0'50'78,"0"-1"-62,0 75 0,0-25-1,0-24 1,0-50-1,0-1 32</inkml:trace>
  <inkml:trace contextRef="#ctx0" brushRef="#br0" timeOffset="61849.4719">13271 13469 0,'0'0'0,"0"25"47,24-25 15,1 0-15,0-50-31,49 25-16,1-49 15,-26 49 1,1-24-1,24 49 1,1-25 0,-1 0-1,-49 0 1,0 25 0</inkml:trace>
  <inkml:trace contextRef="#ctx0" brushRef="#br0" timeOffset="62579.1215">13370 13791 0,'0'-24'110,"49"24"-79,-24-25-16,25 0 1,-25 25 0,24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7T00:26:3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10368 5755 0,'50'0'141,"24"0"-125,-24 0-1,0 0-15,-1 0 16,1 0 0,-1 0-1,1 0 1,24 0-1,26 0 1,-51 0 0,-24 0-1</inkml:trace>
  <inkml:trace contextRef="#ctx0" brushRef="#br0" timeOffset="2104.0987">14858 5482 0,'25'0'47,"49"0"-31,1 0-1,-26 0 1,26 0 0,-1 0-1,25 0-15,1 0 16,-26 0 0,25 0-1,-24 0 1,-1 0-1,-24 25-15,-1-25 219,26 0-203,24 0-1,74 0 1,26 0 0,-25 0-1,24-25 1,0 25 0,-148 0-1,-25 0 1</inkml:trace>
  <inkml:trace contextRef="#ctx0" brushRef="#br0" timeOffset="10905.3375">2853 8682 0,'0'-25'63,"49"25"15,1 0-78,74 0 15,25-25 1,-50 0 0,-25 25-1,1 0 1,-1 0-1,-49 0-15,0 0 16,-1 0 0</inkml:trace>
  <inkml:trace contextRef="#ctx0" brushRef="#br0" timeOffset="22357.5453">6524 10840 0,'0'0'0,"24"0"109,26 0-93,24 0 0,26-25-1,24 25 1,-50-25-1,-24 25 1,-1 0 0,-24 0 15,0 0 0,0 0 0,0 0-15,-1 0 0</inkml:trace>
  <inkml:trace contextRef="#ctx0" brushRef="#br0" timeOffset="23373.0291">10988 12229 0,'25'0'47,"25"-50"-31,24 25-1,26-24 1,-26-26 0,50 26-1,-50-51-15,26 26 16,-26 24 0,-24 1-1,-26 49 1,-24-25-1</inkml:trace>
  <inkml:trace contextRef="#ctx0" brushRef="#br0" timeOffset="23868.2951">12055 11336 0,'0'0'0,"50"0"0,-1-50 16,-24 25-1,0 1 1,25-1-1,-26 0 1,26-25-16,24 25 16,-24-24-1,-25 24 1,0 25 0,-1-25-1</inkml:trace>
  <inkml:trace contextRef="#ctx0" brushRef="#br0" timeOffset="24546.3324">12402 11162 0,'-24'25'63,"-1"25"-48,25-1 1,0 26-1,0-1 1,0 25-16,0 0 16,0 75-1,0-100 1,0 1 0,0-50-1,0-1 1,0 1-16,0 0 15</inkml:trace>
  <inkml:trace contextRef="#ctx0" brushRef="#br0" timeOffset="31124.3139">10889 14213 0,'0'-25'31,"25"0"0,49-24-15,26 24 0,-26-25-1,1 26 1,-26-1 0,100-50-1,-25 1 1,0 0-16,-74 49 15,24 0 1,-49 0 0,0 0-1,-1 25 1,1-24 0,0 24-16</inkml:trace>
  <inkml:trace contextRef="#ctx0" brushRef="#br0" timeOffset="33058.5665">12551 12824 0,'0'25'219,"0"0"-219,0-1 47,0 26 203,0 0-235,0-1 1,0 1 0,0-1-1,0 1 1,0 0-1,25 24-15,-25-49 16,0 0 0,0 0 15,0-1 94</inkml:trace>
  <inkml:trace contextRef="#ctx0" brushRef="#br0" timeOffset="34867.1706">12477 12923 0,'0'-25'63,"0"1"-32,25 24-16,24-50-15,1 25 16,-1 0 0,1 1-1,0-1 1,-26 0 0,1 25-1</inkml:trace>
  <inkml:trace contextRef="#ctx0" brushRef="#br0" timeOffset="35616.0552">12626 13146 0,'49'-24'140,"-24"-1"-124,0 25 0,49-25-1,-49 0 1,0 0-1,0 25 1,-1-24 0,1 24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 </a:t>
            </a:r>
            <a:r>
              <a:rPr lang="en-US" sz="28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 </a:t>
            </a:r>
            <a:endParaRPr lang="en-US" sz="2800" dirty="0" smtClean="0">
              <a:solidFill>
                <a:schemeClr val="accent5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46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startswith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true </a:t>
            </a:r>
            <a:r>
              <a:rPr lang="en-US" dirty="0" smtClean="0">
                <a:solidFill>
                  <a:srgbClr val="002060"/>
                </a:solidFill>
              </a:rPr>
              <a:t>if string start with specific character or set of character otherwise false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string.startswith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str1 = </a:t>
            </a:r>
            <a:r>
              <a:rPr lang="en-US" dirty="0" smtClean="0">
                <a:solidFill>
                  <a:srgbClr val="002060"/>
                </a:solidFill>
              </a:rPr>
              <a:t>“how are you…”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str.startswith</a:t>
            </a:r>
            <a:r>
              <a:rPr lang="en-US" dirty="0" smtClean="0">
                <a:solidFill>
                  <a:srgbClr val="002060"/>
                </a:solidFill>
              </a:rPr>
              <a:t>(‘</a:t>
            </a:r>
            <a:r>
              <a:rPr lang="en-US" dirty="0" err="1" smtClean="0">
                <a:solidFill>
                  <a:srgbClr val="002060"/>
                </a:solidFill>
              </a:rPr>
              <a:t>ja</a:t>
            </a:r>
            <a:r>
              <a:rPr lang="en-US" dirty="0" smtClean="0">
                <a:solidFill>
                  <a:srgbClr val="002060"/>
                </a:solidFill>
              </a:rPr>
              <a:t>’))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print(str1.startswith(‘o’))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73440" y="1116360"/>
              <a:ext cx="9278280" cy="403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1107000"/>
                <a:ext cx="9297000" cy="40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1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endswith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true if string </a:t>
            </a:r>
            <a:r>
              <a:rPr lang="en-US" dirty="0" smtClean="0">
                <a:solidFill>
                  <a:srgbClr val="002060"/>
                </a:solidFill>
              </a:rPr>
              <a:t>ends with </a:t>
            </a:r>
            <a:r>
              <a:rPr lang="en-US" dirty="0">
                <a:solidFill>
                  <a:srgbClr val="002060"/>
                </a:solidFill>
              </a:rPr>
              <a:t>specific character or set of character otherwise false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string.endswith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</a:t>
            </a:r>
            <a:r>
              <a:rPr lang="en-US" dirty="0" err="1">
                <a:solidFill>
                  <a:srgbClr val="002060"/>
                </a:solidFill>
              </a:rPr>
              <a:t>jafricode</a:t>
            </a:r>
            <a:r>
              <a:rPr lang="en-US" dirty="0">
                <a:solidFill>
                  <a:srgbClr val="002060"/>
                </a:solidFill>
              </a:rPr>
              <a:t>”</a:t>
            </a:r>
          </a:p>
          <a:p>
            <a:r>
              <a:rPr lang="en-US" dirty="0">
                <a:solidFill>
                  <a:srgbClr val="002060"/>
                </a:solidFill>
              </a:rPr>
              <a:t>str1 = “how are you…”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str.endswith</a:t>
            </a:r>
            <a:r>
              <a:rPr lang="en-US" dirty="0" smtClean="0">
                <a:solidFill>
                  <a:srgbClr val="002060"/>
                </a:solidFill>
              </a:rPr>
              <a:t>(‘de’))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print(str1.endswith(‘u’))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27080" y="1973520"/>
              <a:ext cx="5108040" cy="31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1964160"/>
                <a:ext cx="512676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8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lower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</a:t>
            </a:r>
            <a:r>
              <a:rPr lang="en-US" dirty="0" smtClean="0">
                <a:solidFill>
                  <a:srgbClr val="002060"/>
                </a:solidFill>
              </a:rPr>
              <a:t>convert all the </a:t>
            </a:r>
            <a:r>
              <a:rPr lang="en-US" dirty="0" err="1" smtClean="0">
                <a:solidFill>
                  <a:srgbClr val="002060"/>
                </a:solidFill>
              </a:rPr>
              <a:t>stirng</a:t>
            </a:r>
            <a:r>
              <a:rPr lang="en-US" dirty="0" smtClean="0">
                <a:solidFill>
                  <a:srgbClr val="002060"/>
                </a:solidFill>
              </a:rPr>
              <a:t> character into lowercase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string.lower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“JAFRICODE”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str1 = “</a:t>
            </a:r>
            <a:r>
              <a:rPr lang="en-US" dirty="0" err="1" smtClean="0">
                <a:solidFill>
                  <a:srgbClr val="002060"/>
                </a:solidFill>
              </a:rPr>
              <a:t>hOW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aRe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yoU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str.lower</a:t>
            </a:r>
            <a:r>
              <a:rPr lang="en-US" dirty="0" smtClean="0">
                <a:solidFill>
                  <a:srgbClr val="002060"/>
                </a:solidFill>
              </a:rPr>
              <a:t>())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print(str1.lower())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how are you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0320" y="2000160"/>
              <a:ext cx="1536120" cy="306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960" y="1990800"/>
                <a:ext cx="155484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3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upper()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	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convert all the </a:t>
            </a:r>
            <a:r>
              <a:rPr lang="en-US" dirty="0" smtClean="0">
                <a:solidFill>
                  <a:srgbClr val="002060"/>
                </a:solidFill>
              </a:rPr>
              <a:t>string </a:t>
            </a:r>
            <a:r>
              <a:rPr lang="en-US" dirty="0">
                <a:solidFill>
                  <a:srgbClr val="002060"/>
                </a:solidFill>
              </a:rPr>
              <a:t>character into </a:t>
            </a:r>
            <a:r>
              <a:rPr lang="en-US" dirty="0" smtClean="0">
                <a:solidFill>
                  <a:srgbClr val="002060"/>
                </a:solidFill>
              </a:rPr>
              <a:t>uppercase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string.upper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str1 =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</a:rPr>
              <a:t>how are </a:t>
            </a:r>
            <a:r>
              <a:rPr lang="en-US" dirty="0" smtClean="0">
                <a:solidFill>
                  <a:srgbClr val="002060"/>
                </a:solidFill>
              </a:rPr>
              <a:t>you”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str.upper</a:t>
            </a:r>
            <a:r>
              <a:rPr lang="en-US" dirty="0">
                <a:solidFill>
                  <a:srgbClr val="002060"/>
                </a:solidFill>
              </a:rPr>
              <a:t>())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print(str1.upper</a:t>
            </a:r>
            <a:r>
              <a:rPr lang="en-US" dirty="0">
                <a:solidFill>
                  <a:srgbClr val="002060"/>
                </a:solidFill>
              </a:rPr>
              <a:t>())</a:t>
            </a: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JAFRICODE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 ARE YOU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47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2023" y="1715565"/>
            <a:ext cx="4930639" cy="3511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More</a:t>
            </a: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3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Python 10 String Methods With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isalnum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isalpha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  <a:endParaRPr lang="en-US" sz="2000" b="1" dirty="0" smtClean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isdecimal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isdigit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islower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isnumeric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startswith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endswith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lower</a:t>
            </a:r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  <a:endParaRPr lang="en-US" sz="2000" b="1" dirty="0" smtClean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upper()</a:t>
            </a:r>
            <a:endParaRPr lang="en-US" sz="2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46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isalnum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will check whether a string contain alpha or numeric or both, it return Boolean value (false or true). When you provide special character or white space you will get false otherwise true.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Syntax: </a:t>
            </a:r>
            <a:r>
              <a:rPr lang="en-US" dirty="0" err="1" smtClean="0">
                <a:solidFill>
                  <a:srgbClr val="002060"/>
                </a:solidFill>
              </a:rPr>
              <a:t>string.isalnum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tr</a:t>
            </a:r>
            <a:r>
              <a:rPr lang="en-US" dirty="0" smtClean="0">
                <a:solidFill>
                  <a:srgbClr val="002060"/>
                </a:solidFill>
              </a:rPr>
              <a:t> = “jafricode123”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</a:t>
            </a:r>
            <a:r>
              <a:rPr lang="en-US" dirty="0" err="1" smtClean="0">
                <a:solidFill>
                  <a:srgbClr val="002060"/>
                </a:solidFill>
              </a:rPr>
              <a:t>str.isalnum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69680" y="1089360"/>
              <a:ext cx="8591040" cy="364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1080000"/>
                <a:ext cx="8609760" cy="36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isalpha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</a:p>
          <a:p>
            <a:r>
              <a:rPr lang="en-US" dirty="0">
                <a:solidFill>
                  <a:srgbClr val="002060"/>
                </a:solidFill>
              </a:rPr>
              <a:t>It will check whether a string contain alpha or </a:t>
            </a:r>
            <a:r>
              <a:rPr lang="en-US" dirty="0" smtClean="0">
                <a:solidFill>
                  <a:srgbClr val="002060"/>
                </a:solidFill>
              </a:rPr>
              <a:t>not.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t </a:t>
            </a:r>
            <a:r>
              <a:rPr lang="en-US" dirty="0">
                <a:solidFill>
                  <a:srgbClr val="002060"/>
                </a:solidFill>
              </a:rPr>
              <a:t>return Boolean value (false or true). When you provide special </a:t>
            </a:r>
            <a:r>
              <a:rPr lang="en-US" dirty="0" smtClean="0">
                <a:solidFill>
                  <a:srgbClr val="002060"/>
                </a:solidFill>
              </a:rPr>
              <a:t>character, number </a:t>
            </a:r>
            <a:r>
              <a:rPr lang="en-US" dirty="0">
                <a:solidFill>
                  <a:srgbClr val="002060"/>
                </a:solidFill>
              </a:rPr>
              <a:t>or white space you will get false otherwise true.</a:t>
            </a:r>
          </a:p>
          <a:p>
            <a:r>
              <a:rPr lang="en-US" dirty="0">
                <a:solidFill>
                  <a:srgbClr val="002060"/>
                </a:solidFill>
              </a:rPr>
              <a:t>Syntax: </a:t>
            </a:r>
            <a:r>
              <a:rPr lang="en-US" dirty="0" err="1" smtClean="0">
                <a:solidFill>
                  <a:srgbClr val="002060"/>
                </a:solidFill>
              </a:rPr>
              <a:t>string.isalpha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“jafricode123”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str.isalpha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98400" y="2027160"/>
              <a:ext cx="7081560" cy="293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40" y="2017800"/>
                <a:ext cx="7100280" cy="29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isdecimal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</a:p>
          <a:p>
            <a:r>
              <a:rPr lang="en-US" dirty="0">
                <a:solidFill>
                  <a:srgbClr val="002060"/>
                </a:solidFill>
              </a:rPr>
              <a:t>It will </a:t>
            </a:r>
            <a:r>
              <a:rPr lang="en-US" dirty="0" smtClean="0">
                <a:solidFill>
                  <a:srgbClr val="002060"/>
                </a:solidFill>
              </a:rPr>
              <a:t>return true if all the character are number string  otherwise return false </a:t>
            </a:r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string.isdecimal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“jafricode123”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str1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“123”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str.isdecimal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print(str1.isdecimal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False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True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1866240"/>
              <a:ext cx="5420520" cy="323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1856880"/>
                <a:ext cx="543924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2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isdigit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</a:p>
          <a:p>
            <a:r>
              <a:rPr lang="en-US" dirty="0">
                <a:solidFill>
                  <a:srgbClr val="002060"/>
                </a:solidFill>
              </a:rPr>
              <a:t>It will return true if all the character are number string  otherwise return false </a:t>
            </a:r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string.isdigit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“jafricode123”</a:t>
            </a:r>
          </a:p>
          <a:p>
            <a:r>
              <a:rPr lang="en-US" dirty="0">
                <a:solidFill>
                  <a:srgbClr val="002060"/>
                </a:solidFill>
              </a:rPr>
              <a:t>str1 = “123”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str.isdigit</a:t>
            </a:r>
            <a:r>
              <a:rPr lang="en-US" dirty="0" smtClean="0">
                <a:solidFill>
                  <a:srgbClr val="002060"/>
                </a:solidFill>
              </a:rPr>
              <a:t>())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print(str1.isdigit</a:t>
            </a:r>
            <a:r>
              <a:rPr lang="en-US" dirty="0">
                <a:solidFill>
                  <a:srgbClr val="002060"/>
                </a:solidFill>
              </a:rPr>
              <a:t>()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r>
              <a:rPr lang="en-US" dirty="0">
                <a:solidFill>
                  <a:srgbClr val="002060"/>
                </a:solidFill>
              </a:rPr>
              <a:t>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16400" y="3902400"/>
              <a:ext cx="2339640" cy="1188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3893040"/>
                <a:ext cx="2358360" cy="12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19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isnumeric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true if all the character in string are </a:t>
            </a:r>
            <a:r>
              <a:rPr lang="en-US" dirty="0" smtClean="0">
                <a:solidFill>
                  <a:srgbClr val="002060"/>
                </a:solidFill>
              </a:rPr>
              <a:t>number not in fraction otherwise false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Note: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isdecimal</a:t>
            </a:r>
            <a:r>
              <a:rPr lang="en-US" dirty="0" smtClean="0">
                <a:solidFill>
                  <a:srgbClr val="002060"/>
                </a:solidFill>
              </a:rPr>
              <a:t>(), </a:t>
            </a:r>
            <a:r>
              <a:rPr lang="en-US" dirty="0" err="1" smtClean="0">
                <a:solidFill>
                  <a:srgbClr val="002060"/>
                </a:solidFill>
              </a:rPr>
              <a:t>isdigit</a:t>
            </a:r>
            <a:r>
              <a:rPr lang="en-US" dirty="0" smtClean="0">
                <a:solidFill>
                  <a:srgbClr val="002060"/>
                </a:solidFill>
              </a:rPr>
              <a:t>() and </a:t>
            </a:r>
            <a:r>
              <a:rPr lang="en-US" dirty="0" err="1" smtClean="0">
                <a:solidFill>
                  <a:srgbClr val="002060"/>
                </a:solidFill>
              </a:rPr>
              <a:t>isnumeric</a:t>
            </a:r>
            <a:r>
              <a:rPr lang="en-US" dirty="0" smtClean="0">
                <a:solidFill>
                  <a:srgbClr val="002060"/>
                </a:solidFill>
              </a:rPr>
              <a:t>() work same but they have some difference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string.isnumeric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“534.43”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str1 = </a:t>
            </a:r>
            <a:r>
              <a:rPr lang="en-US" dirty="0" smtClean="0">
                <a:solidFill>
                  <a:srgbClr val="002060"/>
                </a:solidFill>
              </a:rPr>
              <a:t>“8934”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str.isnumeric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print(str1.isnumeric)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10840" y="1893240"/>
              <a:ext cx="3652560" cy="33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1480" y="1883880"/>
                <a:ext cx="367128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9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		 </a:t>
            </a:r>
            <a:r>
              <a:rPr lang="en-US" sz="4000" b="1" dirty="0" err="1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isdigit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   VS  </a:t>
            </a:r>
            <a:r>
              <a:rPr lang="en-US" sz="4000" b="1" dirty="0" err="1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isdecimal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 err="1" smtClean="0">
                <a:solidFill>
                  <a:srgbClr val="002060"/>
                </a:solidFill>
              </a:rPr>
              <a:t>sdigit</a:t>
            </a:r>
            <a:r>
              <a:rPr lang="en-US" b="1" dirty="0" smtClean="0">
                <a:solidFill>
                  <a:srgbClr val="00206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return true if all character in string are number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b="1" dirty="0" err="1" smtClean="0">
                <a:solidFill>
                  <a:srgbClr val="002060"/>
                </a:solidFill>
              </a:rPr>
              <a:t>sdecimal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return </a:t>
            </a:r>
            <a:r>
              <a:rPr lang="en-US" dirty="0">
                <a:solidFill>
                  <a:srgbClr val="002060"/>
                </a:solidFill>
              </a:rPr>
              <a:t>true if all character in string are 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Difference: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Unicode: </a:t>
            </a:r>
            <a:r>
              <a:rPr lang="en-US" dirty="0" smtClean="0">
                <a:solidFill>
                  <a:srgbClr val="002060"/>
                </a:solidFill>
              </a:rPr>
              <a:t>Unicode </a:t>
            </a:r>
            <a:r>
              <a:rPr lang="en-US" dirty="0">
                <a:solidFill>
                  <a:srgbClr val="002060"/>
                </a:solidFill>
              </a:rPr>
              <a:t>provides a unique number for every character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= "\u0030" #</a:t>
            </a:r>
            <a:r>
              <a:rPr lang="en-US" dirty="0" err="1">
                <a:solidFill>
                  <a:srgbClr val="002060"/>
                </a:solidFill>
              </a:rPr>
              <a:t>unicode</a:t>
            </a:r>
            <a:r>
              <a:rPr lang="en-US" dirty="0">
                <a:solidFill>
                  <a:srgbClr val="002060"/>
                </a:solidFill>
              </a:rPr>
              <a:t> for 0</a:t>
            </a:r>
          </a:p>
          <a:p>
            <a:r>
              <a:rPr lang="en-US" dirty="0">
                <a:solidFill>
                  <a:srgbClr val="002060"/>
                </a:solidFill>
              </a:rPr>
              <a:t>b = "\u00B2" #</a:t>
            </a:r>
            <a:r>
              <a:rPr lang="en-US" dirty="0" err="1">
                <a:solidFill>
                  <a:srgbClr val="002060"/>
                </a:solidFill>
              </a:rPr>
              <a:t>unicode</a:t>
            </a:r>
            <a:r>
              <a:rPr lang="en-US" dirty="0">
                <a:solidFill>
                  <a:srgbClr val="002060"/>
                </a:solidFill>
              </a:rPr>
              <a:t> for </a:t>
            </a:r>
            <a:r>
              <a:rPr lang="en-US" dirty="0" err="1">
                <a:solidFill>
                  <a:srgbClr val="002060"/>
                </a:solidFill>
              </a:rPr>
              <a:t>supscript</a:t>
            </a:r>
            <a:r>
              <a:rPr lang="en-US" dirty="0">
                <a:solidFill>
                  <a:srgbClr val="002060"/>
                </a:solidFill>
              </a:rPr>
              <a:t> ²</a:t>
            </a:r>
          </a:p>
          <a:p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"\u2081" #</a:t>
            </a:r>
            <a:r>
              <a:rPr lang="en-US" dirty="0" err="1">
                <a:solidFill>
                  <a:srgbClr val="002060"/>
                </a:solidFill>
              </a:rPr>
              <a:t>unicode</a:t>
            </a:r>
            <a:r>
              <a:rPr lang="en-US" dirty="0">
                <a:solidFill>
                  <a:srgbClr val="002060"/>
                </a:solidFill>
              </a:rPr>
              <a:t> for subscript 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endParaRPr lang="en-US" baseline="-25000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Using </a:t>
            </a:r>
            <a:r>
              <a:rPr lang="en-US" b="1" dirty="0" err="1" smtClean="0">
                <a:solidFill>
                  <a:srgbClr val="002060"/>
                </a:solidFill>
              </a:rPr>
              <a:t>isdecimal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a.isdecimal</a:t>
            </a:r>
            <a:r>
              <a:rPr lang="en-US" dirty="0">
                <a:solidFill>
                  <a:srgbClr val="002060"/>
                </a:solidFill>
              </a:rPr>
              <a:t>()) # True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b.isdecimal</a:t>
            </a:r>
            <a:r>
              <a:rPr lang="en-US" dirty="0">
                <a:solidFill>
                  <a:srgbClr val="002060"/>
                </a:solidFill>
              </a:rPr>
              <a:t>()) # False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</a:t>
            </a:r>
            <a:r>
              <a:rPr lang="en-US" dirty="0" err="1" smtClean="0">
                <a:solidFill>
                  <a:srgbClr val="002060"/>
                </a:solidFill>
              </a:rPr>
              <a:t>.isdecimal</a:t>
            </a:r>
            <a:r>
              <a:rPr lang="en-US" dirty="0">
                <a:solidFill>
                  <a:srgbClr val="002060"/>
                </a:solidFill>
              </a:rPr>
              <a:t>()) # False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Using </a:t>
            </a:r>
            <a:r>
              <a:rPr lang="en-US" b="1" dirty="0" err="1" smtClean="0">
                <a:solidFill>
                  <a:srgbClr val="002060"/>
                </a:solidFill>
              </a:rPr>
              <a:t>isdigit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a.isdigit</a:t>
            </a:r>
            <a:r>
              <a:rPr lang="en-US" dirty="0">
                <a:solidFill>
                  <a:srgbClr val="002060"/>
                </a:solidFill>
              </a:rPr>
              <a:t>()) # True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b.isdigit</a:t>
            </a:r>
            <a:r>
              <a:rPr lang="en-US" dirty="0">
                <a:solidFill>
                  <a:srgbClr val="002060"/>
                </a:solidFill>
              </a:rPr>
              <a:t>()) # True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</a:t>
            </a:r>
            <a:r>
              <a:rPr lang="en-US" dirty="0" err="1" smtClean="0">
                <a:solidFill>
                  <a:srgbClr val="002060"/>
                </a:solidFill>
              </a:rPr>
              <a:t>.isdigit</a:t>
            </a:r>
            <a:r>
              <a:rPr lang="en-US" dirty="0">
                <a:solidFill>
                  <a:srgbClr val="002060"/>
                </a:solidFill>
              </a:rPr>
              <a:t>()) # 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19760" y="1937880"/>
              <a:ext cx="8894160" cy="4250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928520"/>
                <a:ext cx="8912880" cy="42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4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Day 46: String Method </a:t>
            </a:r>
            <a:r>
              <a:rPr lang="en-US" sz="4000" b="1" dirty="0" err="1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islower</a:t>
            </a:r>
            <a:r>
              <a:rPr lang="en-US" sz="4000" b="1" dirty="0" smtClean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()</a:t>
            </a: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will return true if all the character in string are lower otherwise false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string.islower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>
                <a:solidFill>
                  <a:srgbClr val="002060"/>
                </a:solidFill>
              </a:rPr>
              <a:t>J</a:t>
            </a:r>
            <a:r>
              <a:rPr lang="en-US" dirty="0" err="1" smtClean="0">
                <a:solidFill>
                  <a:srgbClr val="002060"/>
                </a:solidFill>
              </a:rPr>
              <a:t>afriCode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str1 = 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str.islower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print(str1.i</a:t>
            </a:r>
            <a:r>
              <a:rPr lang="en-US" dirty="0">
                <a:solidFill>
                  <a:srgbClr val="002060"/>
                </a:solidFill>
              </a:rPr>
              <a:t>slower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27120" y="1232280"/>
              <a:ext cx="9001440" cy="3813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760" y="1222920"/>
                <a:ext cx="902016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4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8625</TotalTime>
  <Words>661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536</cp:revision>
  <dcterms:created xsi:type="dcterms:W3CDTF">2021-11-08T00:20:31Z</dcterms:created>
  <dcterms:modified xsi:type="dcterms:W3CDTF">2022-08-02T11:23:41Z</dcterms:modified>
</cp:coreProperties>
</file>