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14T00:21:46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23986 4862 0,'0'25'125,"0"24"-109,0-24 31,25-25 46,0 0-61,0 0-1,-1 0-31,26 0 16,0-25-1,-1-24 1,26-1-1,-51 25 1,26-25 0,-25 26-1,0-1 1,24 0 0,-49 0-1,50 25-15,-50-25 16,25 25-1</inkml:trace>
  <inkml:trace contextRef="#ctx0" brushRef="#br0" timeOffset="6459.6797">3994 7565 0,'24'0'63,"1"0"-32,0 0-15,0 0-1,0 0-15,49 0 16,0 0 0,-24 0-1,0 25 1,-26-25 0,26 0-1,24 0 1,-24 0-1,49 0-15,25 0 16,75 0 0,-26-74-1,1 24 1,-100 50 0,-24 0-1,0 0 1,-1 0-1,1 0 1,-25 0 0,-1-25-1,26 25 1,24 0 0,-24 0-1,-25-24-15,0 24 16,0 0-1,-1 0 1,1 0 15,0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1T09:26:32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15801 5879 0,'124'0'47,"74"0"-32,75 0 1,-50 0-1,0 0-15,-49 0 16,-50 0 0,0 0-1,74 0 1,-73 0-16,-1 0 16,-50 0-1,0 0 1,1 0-1,-1 0 1,1 0 0,-26 0-1,-24 0-15,0-25 16,0-50 0,74 75 202,-25 0-202,1 0 0,-1 0-16,-24 0 15,49 0 1,-49 0-1,24 0 1,-24 0 0,-26 0-1,1 0-15,0 0 16,0 0 0,24 0-1,1 0 1,-25 0-1,0 0 79</inkml:trace>
  <inkml:trace contextRef="#ctx0" brushRef="#br0" timeOffset="1009.7515">20290 4440 0,'0'0'0,"-25"0"16,1 0 0,-26 0-1,25 0-15,-24 0 16,-1 0-1,25 0 1,-24 0 0,-51 0-1,51 0 1,-26 0 0,26 25-16,24-25 15,-25 0 1,26 25-1,-1-1 1,0-24 0,0 25-1,0-25 1,0 25 0,-24 0-1,24 0 1,0-25-1,0 24 1,1 1-16,-1-25 31,25 25 1,-25-25-17,25 25 79,-25-25-94</inkml:trace>
  <inkml:trace contextRef="#ctx0" brushRef="#br0" timeOffset="2238.5679">19199 4514 0,'0'50'47,"0"0"-31,0-26-1,0 1 1,0 25 0,0-25 46,0-1 1,0 1-17,0 0-14,25-25 15,-1 0-32,26 0 1,-25 0-1,0 25 1,-1-25 0,1 0 31,0 0-1,0 0-30</inkml:trace>
  <inkml:trace contextRef="#ctx0" brushRef="#br0" timeOffset="8054.6756">3349 6449 0,'0'25'47,"0"49"-32,0 1 1,24-26-1,-24-24-15,0 0 16,0 0 31,25-25 15,0 0-30,0 0-17,49-25 1,75-49 0,0-26-16,25 1 15,-50 0 1,-50 49-1,-49 50 1,0 0 15,-25-24-15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0T14:43:18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16793 6003 0,'0'0'0,"0"-25"47,49 25-31,51-25-1,-1 25 1,99-25 0,100 25-1,0 0 1,74 25 0,-124 0-1,-25-25 1,-25 25-16,1 24 15,-1-49 1,-49 0 0,-25 0-1,50 25 1,-25 25 0,-50-50-1,-25 25 1,1-25-1,-26 0-15,1 0 16,-1 0 0,1 0-1,-25 0 17,0 0-17</inkml:trace>
  <inkml:trace contextRef="#ctx0" brushRef="#br0" timeOffset="1302.8677">22920 6028 0,'24'0'110,"1"0"-110,99 0 15,75 0 1,98 0-1,-49 0 1,-49 0 0,24 0-1,-25 0 1,125 49-16,-125-24 16,-24 0-1,-75-25 1,50 0-1,-50 25 1,0-25 0,-24 24-1,-1 1 1,1 0 0,-26-25-16,-24 0 15,0 0 1,0 25-1,0-25 1,-1 0 31</inkml:trace>
  <inkml:trace contextRef="#ctx0" brushRef="#br0" timeOffset="4434.9518">10096 7689 0,'0'0'0,"0"-24"31,24 24-15,1 0 0,50 0-1,73-25 1,1 25 0,124 0-16,25 0 15,49 0 1,75 0-1,-174 0 1,-25 25 0,-99 24-1,50-24 1,-75-25 0,25 25-16,-50-25 15,-24 0 1,-25 0-1,-1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1T09:43:28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19496 4787 0,'0'0'0,"50"0"47,-50 50-31,50 0 0,-50-26-1,25 1-15,-25 0 16,0 0 62,24-25-62,26-25 15,24 0-16,1-49 1,49-26 0,-50 51-1,50-50-15,0-1 16,-49 51 0,24-26-1,-25 1 1,-49 74-1,0-25 1,0 25 0</inkml:trace>
  <inkml:trace contextRef="#ctx0" brushRef="#br0" timeOffset="4862.2896">23540 4812 0,'24'25'78,"-24"74"-62,25-24-1,-25-26 1,0 1 0,0-25 15,25-25 0,0 0 16,0 0-16,-1-25-15,1 0-1,-25 0 1,25 0 0,25 1-16,-50-1 15,24 25 1,1 0 0</inkml:trace>
  <inkml:trace contextRef="#ctx0" brushRef="#br0" timeOffset="9015.4125">18976 7417 0,'74'0'62,"0"0"-46,1 0-1,24 0 1,149 0 0,-124 0-16,-25 0 15,-49 0 1,24 0-1,-49 0 1,0 0 31</inkml:trace>
  <inkml:trace contextRef="#ctx0" brushRef="#br0" timeOffset="12496.7867">15577 7714 0,'-24'0'16,"24"-25"31,0 1-31,198 24 15,0 0-16,-49 0-15,-74 0 16,-1 0 0,-24 0-1,-1 24 1,1-24 0,0 25-16,24-25 15,-24 0 1,-1 0-1,-24 0 1,25 0 0,-26 0-1,26 0 1,24 0-16,100 0 16,-25 0-1,-75 0 1,-24 0-1,-1 0 1,1 0-16,0 0 16,24 0-1,50 0 1,-25-25 0,-24 25-1,-26-24 1,-24 24-16,25 0 15,-25 0 48,123 0 171,125 0-218,25 0 0,-50 0-16,-50 0 15,1 0 16,-1 0-31,26 24 16,-76-24 0,26 25-1,-25-25-15,-50 0 16,-25 0 0,1 0-1,-26 0 1,-24 0 15,0 0-15,0 0 249,0 0-233,-1 0-1,1 0-16,0 0 17,0 0 296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1T09:49:25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18281 4862 0,'0'25'109,"25"-25"-93,-25 49-1,0 1 1,25-1 0,-1-24-1,-24 0 1,0 0 0,25-25 30,0 0 1,0 0-15,49-50-32,26-24 15,98-50 1,-124 74-1,-24 0 1,-25 26 0,0 24-1,24-25 1,1-25 15,-25 50-15,-1-25 15,1 25 16,-25-24 15</inkml:trace>
  <inkml:trace contextRef="#ctx0" brushRef="#br0" timeOffset="17547.4053">11410 7665 0,'25'0'31,"124"0"-15,198 0-1,-99 24 1,-49 1-1,-51-25 1,-73 0 0,74 0-1,-25 0 1,24 0-16,-48 0 16,-26 0-1,1 0 1,24 0-1,-25-25 1,1 1 0,24-1-1,-25 0 1,100 0 0,-100 0-1,-24 25 1,-25-24 15,-1 24 47,1 0-62,0 0 46,0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64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309787" y="2555634"/>
            <a:ext cx="5101614" cy="26203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Calibri (Body)"/>
              </a:rPr>
              <a:t>Five </a:t>
            </a: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(5)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  <a:latin typeface="Calibri (Body)"/>
              </a:rPr>
              <a:t>Python </a:t>
            </a:r>
            <a:r>
              <a:rPr lang="en-US" sz="2800" b="1" dirty="0">
                <a:solidFill>
                  <a:srgbClr val="FFFF00"/>
                </a:solidFill>
                <a:latin typeface="Calibri (Body)"/>
              </a:rPr>
              <a:t>Tuple </a:t>
            </a:r>
            <a:endParaRPr lang="en-US" sz="2800" b="1" dirty="0" smtClean="0">
              <a:solidFill>
                <a:srgbClr val="FFFF00"/>
              </a:solidFill>
              <a:latin typeface="Calibri (Body)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Exercises 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Five Python </a:t>
            </a:r>
            <a:r>
              <a:rPr lang="en-US" sz="2800" b="1" dirty="0">
                <a:solidFill>
                  <a:srgbClr val="002060"/>
                </a:solidFill>
                <a:latin typeface="Calibri (Body)"/>
              </a:rPr>
              <a:t>Tuple </a:t>
            </a: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Exercises </a:t>
            </a:r>
            <a:endParaRPr lang="en-US" sz="28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Python Tuple Exercises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Exercise Number 1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Exercise Number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2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Exercise Number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3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Exercise Number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4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Exercise Number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5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and Solution 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64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Tuple Exercise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1 and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Exercise 1: Write a Python Program To Create a Tuple With 10 Number, Add And Find Multiplication Of All Numbers And Display The Result.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Solution?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37840" y="1669680"/>
              <a:ext cx="7403040" cy="1063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480" y="1660320"/>
                <a:ext cx="7421760" cy="10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Tuple Exercise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Exercise 2: Write a Python Program To Create a Tuple And Convert Tuple Into String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Solution?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05640" y="1598400"/>
              <a:ext cx="6099120" cy="830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6280" y="1589040"/>
                <a:ext cx="6117840" cy="84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67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Tuple Exercise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 and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Exercise 3: Write a Python Program To Create a Tuple And User Able To Find Occurrence Of A Specific Item In Tuple.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Solution?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634560" y="2134080"/>
              <a:ext cx="5724000" cy="661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5200" y="2124720"/>
                <a:ext cx="5742720" cy="6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99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Tuple Exercise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Exercise 4: Write a Python Program To Create  a Tuple With 10 Number And Display Only Those Numbers Which Divisible By 2 And 3.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Solution?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599080" y="1544760"/>
              <a:ext cx="2982600" cy="1232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89720" y="1535400"/>
                <a:ext cx="3001320" cy="12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05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Tuple Exercise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Exercise 5: Write a Python Program To Create a Tuple With 10 Items User Able To Find Position Of Any Element In Tuple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Solution</a:t>
            </a:r>
            <a:r>
              <a:rPr lang="en-US" b="1" u="sng" dirty="0" smtClean="0">
                <a:solidFill>
                  <a:srgbClr val="002060"/>
                </a:solidFill>
              </a:rPr>
              <a:t>?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07600" y="1661040"/>
              <a:ext cx="2786400" cy="1116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8240" y="1651680"/>
                <a:ext cx="2805120" cy="11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914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65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608963" y="1606383"/>
            <a:ext cx="4796759" cy="2092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Calibri (Body)"/>
              </a:rPr>
              <a:t>Python Dictionary 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Calibri (Body)"/>
              </a:rPr>
              <a:t>With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libri (Body)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35581</TotalTime>
  <Words>208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506</cp:revision>
  <dcterms:created xsi:type="dcterms:W3CDTF">2021-11-08T00:20:31Z</dcterms:created>
  <dcterms:modified xsi:type="dcterms:W3CDTF">2022-10-10T14:43:30Z</dcterms:modified>
</cp:coreProperties>
</file>