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16T12:12:14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20464 4688 0,'0'0'0,"0"-25"46,74 25-14,25-25-32,1 25 15,24-24 1,-25 24 0,50 0-1,74 0 1,0 0-1,323 0 1,-224 0 0,-98 49-1,-150-24 1,-49-25-16,0 25 16,-25 49 15,0 50-16,0 75 1,-50 173 0,0 74-1,-24 174 1,74 670 0,0-273-1,0-223-15,25-397 16,0-99-1,24 74 1,1 248 0,-25-124-1,-25-149 1,0-173 0,0-125-1,0-24-15,0 0 219,0 74-203,25 25-16,-25 0 15,0 75 1,0 74-1,-25-50 1,-25-74 0,25-75-16,0-24 15,-24-26 1,-26 1 0,-24 0-1,-25-25 1,-25 25-1,-49-25 1,0 0-16,-26 0 16,26 0-1,24 0 1,50 0 0,-49 0-1,73-25-15,26 0 16,-1 0-1,51 25 1,-1 0 0</inkml:trace>
  <inkml:trace contextRef="#ctx0" brushRef="#br0" timeOffset="6161.0428">8582 5779 0,'0'0'0,"50"0"31,0 0-15,-1 0-1,26 0 1,49 25-1,25 0 1,-1 0 0,26 0-1,0 0 1,-1-25 0,-74 0-1,-24 24-15,-26-24 16,1 0-1,25 0 1,-51 0 0,26 0-1,-25 0 220,0 0-220,-1 0 17,1 0-17,0 0 16,0 0-15</inkml:trace>
  <inkml:trace contextRef="#ctx0" brushRef="#br0" timeOffset="16165.7595">13519 6449 0,'0'50'109,"0"-1"-77,24-49-17,1 25 1,-25 0-1,0 0 1,25-25 0,-25 25-1,25-25 48,24 0-32,125-25-15,0-74-16,24-25 15,1 24 1,-51 26 0,51-50-1,-26 50 1,-49 24-1,-74 25 1,0 25 0,-26-25-16</inkml:trace>
  <inkml:trace contextRef="#ctx0" brushRef="#br0" timeOffset="21649.9006">15354 8062 0,'25'24'47,"0"26"-31,-25 0-1,25-1 1,-25 1-16,24-50 16,-24 25-1,0-1 17,25 1-17,0-25 48,49 0-48,50-25 1,75-49 0,24 0-1,0-26 1,-74 51-1,-74-1 1,-26 25 0,-24 25-1,0 0 17,-25-25-17,25 25 1</inkml:trace>
  <inkml:trace contextRef="#ctx0" brushRef="#br0" timeOffset="26229.9714">11509 10666 0,'-24'0'15,"24"50"64,0 24-64,0-24-15,24-26 16,-24 26-1,0-25 17,25 0-1,0-25 31,0 0-30,0 0-17,74-50 1,25 0 0,49-24-1,-24 0 1,0-1-16,-50 1 15,-24 24 1,24 25 0,0-24-1,-74 24 1,0 25 0,24-25-1,-24 25 1</inkml:trace>
  <inkml:trace contextRef="#ctx0" brushRef="#br0" timeOffset="27741.8316">11633 12948 0,'0'25'109,"0"24"-93,0 1 0,25-25-16,-25 24 15,0-24 1,0 0 0,0 25-1,0-25 1,25-25 46,0 0-30,24 0-17,-24-25 1,174-99-16,-1-50 15,25 25 1,-74 25 0,-25 50-1,-99 24 1,25 50 0,-50-25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11:54:00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8582 6176 0,'25'0'93,"99"0"-77,25 0-16,-25 0 16,25 0-1,0 0 1,49 0 0,-49 0-1,25 0 1,49 25-1,-99-25 1,25 0-16,-25 0 16,-25 0-1,50 0 1,24 0 0,-49 0-1,-74 0 1,0 0-1,-1 0 1</inkml:trace>
  <inkml:trace contextRef="#ctx0" brushRef="#br0" timeOffset="78927.379">8706 14039 0,'0'25'125,"0"0"-125,0 0 15,0 0 1,0 24-1,0-24 17,25-25 30,0 0 1,0 0-63,0 0 15,-1 0 17,26 0-32,0 0 15,-26-50 1,51 26-1,24-26-15,-24 25 16,24-24 0,-25-1-1,1 25 1,-51 0 0,26 1-1,-25 24-15,0 0 31</inkml:trace>
  <inkml:trace contextRef="#ctx0" brushRef="#br0" timeOffset="88996.4567">2629 16049 0,'25'0'172,"-25"24"-157,25 1 1,-25 0-1,0 0 17,0 0-1,25-25 16,0 0 15,-1 0-46,1-25 0,25 25-1,-1-50 1,1 25-1,0-24-15,-1 24 16,75-25 0,-74 1-1,-25 49 1,-1-25 0,1 25 15</inkml:trace>
  <inkml:trace contextRef="#ctx0" brushRef="#br0" timeOffset="91126.9712">3448 16272 0,'0'25'203,"25"-25"-125,24 0 16,26-25-78,-1-25-16,-49 25 15,25-24 1,-26 49-1,1-25 1,0 25 0,-25-25-1</inkml:trace>
  <inkml:trace contextRef="#ctx0" brushRef="#br0" timeOffset="92494.8787">3671 16942 0,'-25'0'188,"50"0"-1,25 24-171,-1-24-1,1 0 1,-25 0 15,0 0-15</inkml:trace>
  <inkml:trace contextRef="#ctx0" brushRef="#br0" timeOffset="94204.3559">5804 16148 0,'0'25'125,"0"-1"-109,0 1 15,0 0 0,0 0 0,25-25-15,-25 25 0,0-1 46,50-24 16,-25 0-47,24 0-15,-24 0 0,25-24-1,24-1 1,0-25-16,-24 25 16,-25 1-1,49-1 1,-49 0-1,0 0 1,0 25 0,-1 0-1,-24-25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11:57:26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 10964 0,'0'-25'15,"0"0"48,75 25-63,49 0 15,25 0 1,248 0 0,-50 0-1,-99 0 1,-50 0 0,1 0-1,-26 0 1,1 0-1,248 25 1,-125 24 0,-49-24-16,0 0 15,-74 0 1,-50-25 0,-50 0-1,26 0 1,-51 0-1,1 0 1,0 0-16,-1 0 16,1 0-1,-1 0 1,1 0 0,24 0-1,-24 0-15,24-25 16,-24 25-1,-25 0 1,0 0 0,-1 0 15,26 0 250,24 0-250,-24 0-31,24-25 16,50 0 0,1 1-1,23-26 1,-24 0 0,-49 1-16,-1 24 15,-24 25 1,-1-25-1,-24 0 1,25 1 0,24-1-16,-24 0 15,-25 25 1,-1 0 0,1-25 15</inkml:trace>
  <inkml:trace contextRef="#ctx0" brushRef="#br0" timeOffset="1510.0736">15081 6052 0,'25'0'32,"0"0"-17,0 0 1,49-24 0,-24 24-16,49-25 15,0 25 1,-24-25-1,-51 25 1</inkml:trace>
  <inkml:trace contextRef="#ctx0" brushRef="#br0" timeOffset="1930.3513">15379 6276 0,'25'0'78,"24"0"-62,1 0 0,0 0-1,24 0 1</inkml:trace>
  <inkml:trace contextRef="#ctx0" brushRef="#br0" timeOffset="2389.6558">15652 6623 0,'25'0'62,"49"0"-46,-24 0-1,-26 0 1,1 0 0,25 0-1</inkml:trace>
  <inkml:trace contextRef="#ctx0" brushRef="#br0" timeOffset="2893.0783">15825 6945 0,'25'0'78,"25"0"-62,24 0-1,-24 0 1,-25 0-1,-1 0 1</inkml:trace>
  <inkml:trace contextRef="#ctx0" brushRef="#br0" timeOffset="3620.5567">15949 7317 0</inkml:trace>
  <inkml:trace contextRef="#ctx0" brushRef="#br0" timeOffset="17083.0984">6871 4390 0,'0'25'94,"0"25"-78,0-25-16,0-1 15,0 1 1,25 0-1,-25 0 1,25 24 15,-25-24 1,24-25-32,26-25 93,74-49-77,0-25 0,25 0-16,0-25 15,-25 49 1,-50 26-1,-49 24 1</inkml:trace>
  <inkml:trace contextRef="#ctx0" brushRef="#br0" timeOffset="18182.9536">6697 5457 0,'75'0'109,"24"0"-93,-49 0-1,-1 0 1,26 0-1,-51 0-15,1 0 16,-25 25 78,-25-25-79,-49 0 1,49 25 0,-24-25-1,-1 0 1,0 24-16,-24-24 16,49 0-1,0 0 1,50 0 109,0 0-110,0 0 1,-1 0 0</inkml:trace>
  <inkml:trace contextRef="#ctx0" brushRef="#br0" timeOffset="21295.1021">10641 15701 0,'0'25'94,"0"0"-63,0 0-15,0 0-1,0 24 1,25-24 0,-25 0-1,25-25 110,24 0-109,26-50 0,173-99-1,-74 25 1,-26 50-1,-98 49 1,-25 25 0,-25-25-1,25 25-15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12:02:23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16272 6102 0,'25'0'47,"74"-25"-47,75 25 15,24 0 1,50 0 15,-50 0-31,-24 0 16,-75 0-1,-24 0 1,-50 0-16,-1 0 16,1 0-1,0 0 235,49 0-234,50 0-1,50 0 1,24 0-16,1 0 16,-50 0-1,24 25 1,26-25 0,49 25-1,-25 24 1,199-24-1,-149 0-15,-125 0 16,-24 0 0,-49-1-1,-50-24 1,-1 0 0,1 0-1,0 0-15,0 0 31,0 0 282,-1 0-282,1 0-15,-25 25 687</inkml:trace>
  <inkml:trace contextRef="#ctx0" brushRef="#br0" timeOffset="7236.9767">21431 7714 0,'75'0'93,"24"0"-77,50 0 0,-50 0-1,0 0 1,-49 0-1,-25 0-15,24 0 16,-24 0 0,0 0-1,24 0 1,-24 0 0,0 0-1,0 0 1,24 0-1,-24 0 1,0 0 0,25 0-16,-26 0 15,1 0 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12:06:58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15900 6375 0,'49'0'94,"51"0"-94,-1 0 15,25-25 1,50 25-1,-1-25 1,1 25 0,-1-25-1,-24 25-15,25-24 16,-1-1 0,51 0-1,24-25 1,149 50-1,-100-24 1,-98 24-16,-26 0 16,-73 0-1,-51 0 1,1 0 0,24 0-1,-49 0 1,0 0-16,0 0 15,-25-25 1,24 25 0,51-25 187,-1 25-203,75 0 15,0 0 1,49 0 0,26 0-1,48 0 1,-48 0 0,73 0-1,-98 0-15,-26 0 16,-49 0-1,0 0 1,1 0 0,-51 0-1,-24 0-15,-1 0 16,1 25 0,-1 0-1,1-25 1,0 24-1,-26-24 1,76 0 0,-26 0-1,0 0-15,-24 0 16,0 0 0,-1 0-1,-24 0 1,0 0-1</inkml:trace>
  <inkml:trace contextRef="#ctx0" brushRef="#br0" timeOffset="4419.2168">11559 7665 0,'0'-25'31,"50"0"1,24 25-17,75-25 1,24 0-1,76-49 1,23 49 0,-24 25-1,124 0-15,-148 0 16,-51 0 0,-98 0-1,-1 0 1,-49 0-1,0 0 1,24 25-16,-24-25 31,0 0-15,0 0 15,0 0-15,24 0-1,1 0 1,-1 0 0,1 0-1,-25 0 1,24 0 0,-24 0 15,-25 25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Loop </a:t>
            </a:r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Calibri (Body)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Calibri (Body)"/>
              </a:rPr>
              <a:t>Python </a:t>
            </a:r>
            <a:r>
              <a:rPr lang="en-US" sz="2800" b="1" dirty="0">
                <a:solidFill>
                  <a:srgbClr val="FFFF00"/>
                </a:solidFill>
                <a:latin typeface="Calibri (Body)"/>
              </a:rPr>
              <a:t>Tuple With Exercise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61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Loop With Python Tuple With Exercise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Loop With Python Tuple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Why need to use Loop with Tuple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Changing element while using loop with tuple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Problem2 And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61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89520" y="1661040"/>
              <a:ext cx="5117400" cy="3331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0160" y="1651680"/>
                <a:ext cx="5136120" cy="33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Loop With Python Tuple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 with </a:t>
            </a:r>
            <a:r>
              <a:rPr lang="en-US" dirty="0" smtClean="0">
                <a:solidFill>
                  <a:srgbClr val="002060"/>
                </a:solidFill>
              </a:rPr>
              <a:t>Tuple, </a:t>
            </a:r>
            <a:r>
              <a:rPr lang="en-US" dirty="0">
                <a:solidFill>
                  <a:srgbClr val="002060"/>
                </a:solidFill>
              </a:rPr>
              <a:t>we can iterate one by one items of a </a:t>
            </a:r>
            <a:r>
              <a:rPr lang="en-US" dirty="0" smtClean="0">
                <a:solidFill>
                  <a:srgbClr val="002060"/>
                </a:solidFill>
              </a:rPr>
              <a:t>tuple.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check all the items one by one to get required items in different ways.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Finding specific student name in a student </a:t>
            </a:r>
            <a:r>
              <a:rPr lang="en-US" dirty="0" smtClean="0">
                <a:solidFill>
                  <a:srgbClr val="002060"/>
                </a:solidFill>
              </a:rPr>
              <a:t>that stored in tuple.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Getting </a:t>
            </a:r>
            <a:r>
              <a:rPr lang="en-US" dirty="0" smtClean="0">
                <a:solidFill>
                  <a:srgbClr val="002060"/>
                </a:solidFill>
              </a:rPr>
              <a:t>EVEN </a:t>
            </a:r>
            <a:r>
              <a:rPr lang="en-US" dirty="0">
                <a:solidFill>
                  <a:srgbClr val="002060"/>
                </a:solidFill>
              </a:rPr>
              <a:t>number </a:t>
            </a:r>
            <a:r>
              <a:rPr lang="en-US" dirty="0" smtClean="0">
                <a:solidFill>
                  <a:srgbClr val="002060"/>
                </a:solidFill>
              </a:rPr>
              <a:t>from tuple which contain 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Getting </a:t>
            </a:r>
            <a:r>
              <a:rPr lang="en-US" dirty="0" smtClean="0">
                <a:solidFill>
                  <a:srgbClr val="002060"/>
                </a:solidFill>
              </a:rPr>
              <a:t>ODD </a:t>
            </a:r>
            <a:r>
              <a:rPr lang="en-US" dirty="0">
                <a:solidFill>
                  <a:srgbClr val="002060"/>
                </a:solidFill>
              </a:rPr>
              <a:t>number from tuple which contain </a:t>
            </a:r>
            <a:r>
              <a:rPr lang="en-US" dirty="0" smtClean="0">
                <a:solidFill>
                  <a:srgbClr val="002060"/>
                </a:solidFill>
              </a:rPr>
              <a:t>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Analyzing different items from a tuple.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Perform different operations to a specific item in a tuple.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>
                <a:solidFill>
                  <a:srgbClr val="002060"/>
                </a:solidFill>
              </a:rPr>
              <a:t>language  = </a:t>
            </a:r>
            <a:r>
              <a:rPr lang="en-US" dirty="0" smtClean="0">
                <a:solidFill>
                  <a:srgbClr val="002060"/>
                </a:solidFill>
              </a:rPr>
              <a:t>('Python</a:t>
            </a:r>
            <a:r>
              <a:rPr lang="en-US" dirty="0">
                <a:solidFill>
                  <a:srgbClr val="002060"/>
                </a:solidFill>
              </a:rPr>
              <a:t>', 'C++', 'JavaScript', 'C', 'Java', </a:t>
            </a:r>
            <a:r>
              <a:rPr lang="en-US" dirty="0" smtClean="0">
                <a:solidFill>
                  <a:srgbClr val="002060"/>
                </a:solidFill>
              </a:rPr>
              <a:t>'HTML‘)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language: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46440" y="2223360"/>
              <a:ext cx="3063240" cy="3884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080" y="2214000"/>
                <a:ext cx="3081960" cy="39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Why need to use Loop with Tuple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analyze all the items or elements of a </a:t>
            </a:r>
            <a:r>
              <a:rPr lang="en-US" dirty="0" smtClean="0">
                <a:solidFill>
                  <a:srgbClr val="002060"/>
                </a:solidFill>
              </a:rPr>
              <a:t>tuple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display all the items to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find any specific items or element from a </a:t>
            </a:r>
            <a:r>
              <a:rPr lang="en-US" dirty="0" smtClean="0">
                <a:solidFill>
                  <a:srgbClr val="002060"/>
                </a:solidFill>
              </a:rPr>
              <a:t>tuple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 lots of problem can be solve using loop with </a:t>
            </a:r>
            <a:r>
              <a:rPr lang="en-US" dirty="0" smtClean="0">
                <a:solidFill>
                  <a:srgbClr val="002060"/>
                </a:solidFill>
              </a:rPr>
              <a:t>tuple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5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Calibri (Body)"/>
              </a:rPr>
              <a:t>Changing element while using loop with tuple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language  = </a:t>
            </a:r>
            <a:r>
              <a:rPr lang="en-US" dirty="0" smtClean="0">
                <a:solidFill>
                  <a:srgbClr val="002060"/>
                </a:solidFill>
              </a:rPr>
              <a:t>(3, 5, 1, 51, 6, 7, 8, 12)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u="sng" dirty="0" smtClean="0">
                <a:solidFill>
                  <a:srgbClr val="002060"/>
                </a:solidFill>
              </a:rPr>
              <a:t>Displaying Element:</a:t>
            </a:r>
            <a:r>
              <a:rPr lang="en-US" u="sng" dirty="0" smtClean="0">
                <a:solidFill>
                  <a:srgbClr val="002060"/>
                </a:solidFill>
              </a:rPr>
              <a:t> 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language: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u="sng" dirty="0" smtClean="0">
                <a:solidFill>
                  <a:srgbClr val="002060"/>
                </a:solidFill>
              </a:rPr>
              <a:t>Changing Element </a:t>
            </a:r>
            <a:endParaRPr lang="en-US" b="1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</a:t>
            </a:r>
            <a:r>
              <a:rPr lang="en-US" dirty="0" smtClean="0">
                <a:solidFill>
                  <a:srgbClr val="002060"/>
                </a:solidFill>
              </a:rPr>
              <a:t>language: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if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== 3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     language[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] = 4 # you will get an error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4240" y="1473480"/>
              <a:ext cx="5072400" cy="425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80" y="1464120"/>
                <a:ext cx="5091120" cy="42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24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Calibri (Body)"/>
              </a:rPr>
              <a:t>Tuple Problem 1 and Solution</a:t>
            </a:r>
            <a:endParaRPr lang="en-US" sz="32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 1) Write a Python Program To Get 5 Any Word From User, Iterate That </a:t>
            </a:r>
            <a:r>
              <a:rPr lang="en-US" b="1" dirty="0" smtClean="0">
                <a:solidFill>
                  <a:srgbClr val="002060"/>
                </a:solidFill>
              </a:rPr>
              <a:t>Tuple To </a:t>
            </a:r>
            <a:r>
              <a:rPr lang="en-US" b="1" dirty="0">
                <a:solidFill>
                  <a:srgbClr val="002060"/>
                </a:solidFill>
              </a:rPr>
              <a:t>Display Only Those Word Name That </a:t>
            </a:r>
            <a:r>
              <a:rPr lang="en-US" b="1" dirty="0" smtClean="0">
                <a:solidFill>
                  <a:srgbClr val="002060"/>
                </a:solidFill>
              </a:rPr>
              <a:t>Ends With “n”.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Solution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57920" y="2187720"/>
              <a:ext cx="2232720" cy="589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8560" y="2178360"/>
                <a:ext cx="225144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38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Calibri (Body)"/>
              </a:rPr>
              <a:t>Tuple Problem 2 and Solution</a:t>
            </a:r>
            <a:endParaRPr lang="en-US" sz="32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Problem 2) Write a Python Program To Get 10 Number From User, Display Number That Divisible By 2 And 3.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1240" y="2196720"/>
              <a:ext cx="3983040" cy="56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80" y="2187360"/>
                <a:ext cx="4001760" cy="5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62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37717" y="1606384"/>
            <a:ext cx="5139252" cy="2351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12535</TotalTime>
  <Words>310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512</cp:revision>
  <dcterms:created xsi:type="dcterms:W3CDTF">2021-11-08T00:20:31Z</dcterms:created>
  <dcterms:modified xsi:type="dcterms:W3CDTF">2022-08-02T11:20:52Z</dcterms:modified>
</cp:coreProperties>
</file>