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60" r:id="rId4"/>
    <p:sldId id="262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42" d="100"/>
          <a:sy n="42" d="100"/>
        </p:scale>
        <p:origin x="9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20T04:38:01.0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7789 5829 0,'24'0'140,"1"0"-124,0 0 0,49 0-1,-24 0 1,25 0 0,-51 0-1,76-25 1,-51 25-1,-24 0 1,0 0 0,0 0-16,24 0 31,-24 0 31</inkml:trace>
  <inkml:trace contextRef="#ctx0" brushRef="#br0" timeOffset="23356.8204">5978 9004 0,'0'-25'16,"25"25"62,24 0-62,26 0-1,24-25 1,25 25 0,25 0-1,0-24-15,24-1 32,75 25-32,-124-25 15,-49 25 1,-26 0-1,26 0 1,-50 0 0,-1 0-1,1 0-15,0 0 47,0 0 16,0 0-48,-1 0 17,1 0-1,0 0 0,0 0-15,0 0 46,-25 25 235</inkml:trace>
  <inkml:trace contextRef="#ctx0" brushRef="#br0" timeOffset="27305.4398">15602 7813 0,'0'25'125,"0"0"-93,0 25-17,0-1 16,0-24 1,0 0-1,0 0 31,25-25 17,0 0-33,0 0-30,24 0 0,1 0-1,-1 0 1,1-25 0,0 0-16,-1 0 15,1 25 1,-25-25-1,24 1 1,1-1 0,-1 25 15,-24 0-15,0-25-1,0 25-15,0 0 31,-1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20T05:12:48.9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3746 8731 0,'-50'0'31,"25"0"-15,-25 0-1,-24 0 1,0 0-16,-1 0 15,26 0 1,-1 0 0,-24 0-1,49 50 1,0-50 0,0 25-1,0-1-15,25 26 16,-24 24-1,-1 1 1,0-1 0,25 1-1,-25 24-15,25 0 16,-25 50 0,25 74-1,0-74 1,0-25-1,0-25 1,0 1-16,0-26 16,0-24-1,0 24 1,0-24 0,0-26-1,0 1 1,0 25 249,0-1-249,0 1 0,0 49-1,0 50-15,0 25 16,0-25 0,0 99-1,0 0 1,0-50-1,0 0 1,-24-49-16,-1 124 16,25-50-1,0-74 1,0-25 0,0-49-16,-25-26 15,25-24 1,0 0-1,0 0 1,0 0 47,25-1-32,24 1-16,-24 0 1,50 0 0,-1 0-16,-24 49 15,49-24 1,-25 49 0,75 0-1,-25-49 1,-25-1-16,25-49 15,-24 25 1,-51-25 0,1 25-1,-1-25 1,-24 0 0,0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291278" y="2442570"/>
            <a:ext cx="3138631" cy="284649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Hello World</a:t>
            </a:r>
          </a:p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Program </a:t>
            </a:r>
            <a:endParaRPr lang="en-US" sz="2800" b="1" dirty="0">
              <a:solidFill>
                <a:srgbClr val="C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</a:t>
            </a:r>
          </a:p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 </a:t>
            </a:r>
            <a:endParaRPr lang="en-US" sz="2800" b="1" dirty="0">
              <a:solidFill>
                <a:srgbClr val="7030A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415176" y="1284985"/>
            <a:ext cx="2890837" cy="9488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DAY 03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647223" y="331471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Hello World Program In Python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Introduction To IDE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Different IDE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Hello World Program In Python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Different Ways To Create &amp; Execute Python File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CMD </a:t>
            </a:r>
            <a:r>
              <a:rPr lang="en-US" dirty="0" smtClean="0">
                <a:solidFill>
                  <a:srgbClr val="FFC000"/>
                </a:solidFill>
              </a:rPr>
              <a:t>Prompt</a:t>
            </a:r>
            <a:endParaRPr lang="en-US" dirty="0" smtClean="0">
              <a:solidFill>
                <a:srgbClr val="00B0F0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F0"/>
                </a:solidFill>
              </a:rPr>
              <a:t>Plain </a:t>
            </a:r>
            <a:r>
              <a:rPr lang="en-US" dirty="0">
                <a:solidFill>
                  <a:srgbClr val="00B0F0"/>
                </a:solidFill>
              </a:rPr>
              <a:t>Txt File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Notepad++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Vs </a:t>
            </a:r>
            <a:r>
              <a:rPr lang="en-US" dirty="0" smtClean="0">
                <a:solidFill>
                  <a:srgbClr val="7030A0"/>
                </a:solidFill>
              </a:rPr>
              <a:t>Code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78156" y="63343"/>
            <a:ext cx="1514475" cy="14506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Day 03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52743" y="181346"/>
            <a:ext cx="550919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Introduction To IDE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Introduction To IDE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It Is The </a:t>
            </a:r>
            <a:r>
              <a:rPr lang="en-US" sz="2000" b="1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Integrated Development Environment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It Is Just A Text Editor In Which We Edit Application, Software Or Website Sources Code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We Can Write Source Code, Mange, Test, Debug, Format Etc.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Some IDE Provide Good Feature To Developer, To Develop Application Rapidly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152080" y="2089440"/>
              <a:ext cx="3723840" cy="1152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42720" y="2080080"/>
                <a:ext cx="3742560" cy="117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52743" y="181346"/>
            <a:ext cx="550919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Introduction To IDE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Different </a:t>
            </a:r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IDE </a:t>
            </a:r>
            <a:endParaRPr lang="en-US" dirty="0" smtClean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 err="1" smtClean="0">
                <a:solidFill>
                  <a:srgbClr val="002060"/>
                </a:solidFill>
              </a:rPr>
              <a:t>Pydev</a:t>
            </a:r>
            <a:endParaRPr lang="en-US" dirty="0">
              <a:solidFill>
                <a:srgbClr val="00206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 err="1" smtClean="0">
                <a:solidFill>
                  <a:srgbClr val="002060"/>
                </a:solidFill>
              </a:rPr>
              <a:t>Pycharm</a:t>
            </a:r>
            <a:endParaRPr lang="en-US" dirty="0">
              <a:solidFill>
                <a:srgbClr val="00206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Sublime </a:t>
            </a:r>
            <a:r>
              <a:rPr lang="en-US" dirty="0" smtClean="0">
                <a:solidFill>
                  <a:srgbClr val="002060"/>
                </a:solidFill>
              </a:rPr>
              <a:t>Text</a:t>
            </a:r>
            <a:endParaRPr lang="en-US" dirty="0">
              <a:solidFill>
                <a:srgbClr val="00206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b="1" dirty="0">
                <a:solidFill>
                  <a:srgbClr val="002060"/>
                </a:solidFill>
              </a:rPr>
              <a:t>Visual Studio </a:t>
            </a:r>
            <a:r>
              <a:rPr lang="en-US" b="1" dirty="0" smtClean="0">
                <a:solidFill>
                  <a:srgbClr val="002060"/>
                </a:solidFill>
              </a:rPr>
              <a:t>Code</a:t>
            </a:r>
            <a:endParaRPr lang="en-US" b="1" dirty="0">
              <a:solidFill>
                <a:srgbClr val="00206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 smtClean="0">
                <a:solidFill>
                  <a:srgbClr val="002060"/>
                </a:solidFill>
              </a:rPr>
              <a:t>Vim</a:t>
            </a:r>
            <a:endParaRPr lang="en-US" dirty="0">
              <a:solidFill>
                <a:srgbClr val="00206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 smtClean="0">
                <a:solidFill>
                  <a:srgbClr val="002060"/>
                </a:solidFill>
              </a:rPr>
              <a:t>IDLE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b="1" dirty="0" smtClean="0">
                <a:solidFill>
                  <a:srgbClr val="002060"/>
                </a:solidFill>
              </a:rPr>
              <a:t>Notepad++ </a:t>
            </a:r>
            <a:r>
              <a:rPr lang="en-US" dirty="0" smtClean="0">
                <a:solidFill>
                  <a:srgbClr val="002060"/>
                </a:solidFill>
              </a:rPr>
              <a:t>(lightweight, not specific for only Python)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92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67606" y="263232"/>
            <a:ext cx="8079474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Hello World Program In Python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Different </a:t>
            </a:r>
            <a:r>
              <a:rPr lang="en-US" dirty="0">
                <a:solidFill>
                  <a:srgbClr val="002060"/>
                </a:solidFill>
              </a:rPr>
              <a:t>Ways To Create &amp; Execute Python </a:t>
            </a:r>
            <a:r>
              <a:rPr lang="en-US" dirty="0" smtClean="0">
                <a:solidFill>
                  <a:srgbClr val="002060"/>
                </a:solidFill>
              </a:rPr>
              <a:t>File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We used following ways to create </a:t>
            </a:r>
            <a:r>
              <a:rPr lang="en-US" dirty="0" smtClean="0">
                <a:solidFill>
                  <a:srgbClr val="00B0F0"/>
                </a:solidFill>
              </a:rPr>
              <a:t>hello world </a:t>
            </a:r>
            <a:r>
              <a:rPr lang="en-US" dirty="0" smtClean="0">
                <a:solidFill>
                  <a:srgbClr val="002060"/>
                </a:solidFill>
              </a:rPr>
              <a:t>program in python</a:t>
            </a:r>
            <a:endParaRPr lang="en-US" dirty="0">
              <a:solidFill>
                <a:srgbClr val="002060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CMD Prompt</a:t>
            </a:r>
            <a:endParaRPr lang="en-US" dirty="0">
              <a:solidFill>
                <a:srgbClr val="00B0F0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Plain Txt File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Notepad++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Vs </a:t>
            </a:r>
            <a:r>
              <a:rPr lang="en-US" dirty="0" smtClean="0">
                <a:solidFill>
                  <a:srgbClr val="7030A0"/>
                </a:solidFill>
              </a:rPr>
              <a:t>Code</a:t>
            </a:r>
            <a:endParaRPr 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1053720" y="3143160"/>
              <a:ext cx="455760" cy="18489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4360" y="3133800"/>
                <a:ext cx="474480" cy="186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727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563483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Day </a:t>
            </a:r>
            <a:endParaRPr lang="en-US" sz="4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088102" y="2206886"/>
            <a:ext cx="9838481" cy="11368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44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Input and Output Function In Python</a:t>
            </a:r>
            <a:endParaRPr lang="en-US" sz="44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5364</TotalTime>
  <Words>163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Aharoni</vt:lpstr>
      <vt:lpstr>Algerian</vt:lpstr>
      <vt:lpstr>Arial</vt:lpstr>
      <vt:lpstr>Calibri</vt:lpstr>
      <vt:lpstr>Calibri (Body)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376</cp:revision>
  <dcterms:created xsi:type="dcterms:W3CDTF">2021-11-08T00:20:31Z</dcterms:created>
  <dcterms:modified xsi:type="dcterms:W3CDTF">2022-08-02T11:30:10Z</dcterms:modified>
</cp:coreProperties>
</file>