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7T11:25:42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18876 4291 0,'0'25'79,"0"0"-64,0 0 1,0 24-16,0 1 15,0 24 1,0-49 0,25 25 15,0-26-15,0-24 46,0 0-31,-1 0-15,26-24 0,49-26-1,-24 0 1,49 1-16,74-50 15,25-25 1,-49 24 0,-25 1-1,0 0 1,-1 25 0,-73 24-1,-26 50-15,-24 0 16,-25-25-1,25 25 1</inkml:trace>
  <inkml:trace contextRef="#ctx0" brushRef="#br0" timeOffset="13874.5518">20538 8830 0,'0'-24'843,"25"24"-811,-25-25-17,25 25 32,0 0-16,-1 0 16,1 0-15,-25 49 61,0-24-61,0 0-17,0 0 1,0 0 15,0-1 0,0 26-15,0-25 15,0 0-15,0 0-1,0-1 32,25-24 47,0 0-63,0-49 16,-25 24-16,0 0-15,0 0-16,0 0 16,25 1-1,-25-1 1,0 0 0,0 0-1,0 0-15,24 1 16,-24-1-1,25 25 1,-25-25 0,0 0 15,0 0 0,0 50 94,0 0-109,0 0 15,0 0-15,-25-1-1,25 1 1,0 25 0,0-25-16,0-1 15,0 26 16,0-25 1,25-25-17,-25 25 1,25 0 31,0-25 0</inkml:trace>
  <inkml:trace contextRef="#ctx0" brushRef="#br0" timeOffset="14975.895">21357 8905 0,'25'0'125,"-1"0"-109,26 0 0,0 0-1,24-25 1,-24 25-16,24 0 16,25 0-1,1-25 1,24-24-1,0 24 1,-50 0 0,-24 25-1,-1-25-15,1 25 16,-25 0 0,24 0-1,-24 0 16</inkml:trace>
  <inkml:trace contextRef="#ctx0" brushRef="#br0" timeOffset="15807.4028">22250 8582 0,'49'0'78,"-24"0"-62,0 0-1,49 25-15,26 0 16,-1-25 0,50 25-1,-75-25 1,-24 25-1,-25-1-15,24-24 16,-49 25 31,0 0-16,0 0-15,-25-25-1,1 25 17,24-1-17,-25 1 1,25 0 0,-50 0-1,50 0 1,-49-1-1,49 1 1,-25 0 0,0-25-16,25 25 15</inkml:trace>
  <inkml:trace contextRef="#ctx0" brushRef="#br0" timeOffset="17128.6439">24036 8409 0,'0'25'188,"0"-1"-157,0 1-15,25-25-1,-25 25 1,24-25 15,1 0-15,0 25-1,0-25 32,-25 25-31,0-1-16,0 1 47,0 0 0,0 0-16,0 0 0,0-1 0,0 1 1,-25-25-17,0 0 1,0 0 0,25 25-1</inkml:trace>
  <inkml:trace contextRef="#ctx0" brushRef="#br0" timeOffset="18789.1367">24705 8384 0,'0'0'0,"-24"0"31,-26 0-15,25 0-1,0 0 1,1 0 0,-1 25-1,0 0 17,25-1-1,0 1-16,0 0 17,0 0 15,25-25 15,-25 25-31,25-25-15,-1 0 31,1-25-16,0 0-15,0 0-16,0 0 15,-1 1 1,1-1 0,0 0 15,0 25 31,0 0-46,-1 0 0,1 0-1,25 50 1,-25-1-1,0-24 1,-1 0 0,-24 24-1,25-24 1,0 0-16,-25 25 16,0-26-1,25 1 1,0 0-1,-25 0 1,0 0 62,-25-50-15,0-50-48,-25-24 1,1-25 0,24 50-16,25 49 15,0 0 1,0-24-1,0 24 17,0 0-17,0 0-15,0 0 47,25 25-31</inkml:trace>
  <inkml:trace contextRef="#ctx0" brushRef="#br0" timeOffset="19893.1751">25251 8235 0,'0'0'0,"50"0"62,-1 0-46,26-25-1,-1 25-15,-24 0 16,-25 0 0,-1 0-1,1 0 1,0 0 0,0 0 15,0 0-16,-25 25 1,0 0 0,0 0-1,0 0 17,0-1 14,-25-48 48,25-1-78,0 0-1,0-25 1,0 1 0,0 24 15,0-25-15,25 26-1,-1 24 1</inkml:trace>
  <inkml:trace contextRef="#ctx0" brushRef="#br0" timeOffset="21127.4685">23738 9451 0,'74'-25'47,"1"25"-32,-1-50 1,50 1 0,-24-1-1,48-24 1,51 24 0,49-24-16,-74-1 15,-1 25 1,-49-24-1,-74 49 1,24 0 0,50 1-16,-49-26 15,-26 50 1,50-50 0,1 1-1,-1 24 1,-49 25-1,-1-25 1,-24 0-16,0 25 16,0 0-1,-1 0 17</inkml:trace>
  <inkml:trace contextRef="#ctx0" brushRef="#br0" timeOffset="23116.1374">24854 10443 0,'0'-25'62,"0"0"-46,25-24 15,0 24 0,0 25-15,-25-25 0,49 25-1,-24 0 1,25-25-1,-1 25 1,1 0 0,-25 0 15,0 0-15,-25 25 15,24 25-16,-24-26 1,0 1 0,0 0-1,0 25-15,0-1 16,0-24 15,0 25-31,0-26 16,0 1-1,0 0 1,25-25 62,-25-25-47,0 0 1,0-24-32,0 24 31,0 0-15,0 0-1,0 1 1,25-26-1,0 0 1,-25 26 15,0-1-15,25 0 0,-25 0-1,0 0 16,0 1 1,0 48 93,0 1-94,0 0-15,0 0 15,24 0-31,-24-1 15,25-24 17,-25 25-17,25-25 1,0 25 0,0-25 15,-1 0-16,1 0 1,25 25 0,-25-25-1,-1 0 1,1 0-16,0 0 16,0 0-1,0 0 16,-1 0 1</inkml:trace>
  <inkml:trace contextRef="#ctx0" brushRef="#br0" timeOffset="23815.8718">25425 9748 0,'-25'25'47,"25"0"-32,-25 0 17,0-1-17,25 1-15,0 0 32,0 0 14,-24-25-30,24 25 0</inkml:trace>
  <inkml:trace contextRef="#ctx0" brushRef="#br0" timeOffset="29461.4033">27211 10368 0,'25'0'16,"-25"-24"77,0-1-77,-25 25 0,0-25-1,25 0 1,-25 0 0,-24-24-16,24 24 31,0 0 0,0 0-15,0 25-1,0-24 1,-49-1 0,49 0-1,0 0 1,-24 25-1,24-25 1,-25 0 0,26 25-1,-26-24 1,-24-1 0,-1-25-16,1 25 15,-1 1 1,26-1-1,-1 0 1,-49-49 0,-25 49-1,74-25 1,1 25-16,-26 25 16,75-24-1,-25 24 1,-148 0 218,-50 0-218,-1 0-1,-24 0 1,50 0 0,-1 0-1,100 0 1,0 0 0,-25 0-16,50 0 15,-1 0 1,1 0-1,-1 0 1,26 24 0,24 1-1,0 0 1,-49-25-16,24 25 16,0 24-1,26-49 1,-26 50-1,50-25 17,0 0-17,0-1 1,0 1 0,0 25-1,0-1 1,0 26-1,0-50 1,0 49 0,0-24-1,0-25 1,0 24 0,25 1-1,-25-1 1,25 26-1,-1-50-15,1 49 16,-25-49 0,25 24-1,0 1 1,0-50 0,-1 50-16,1-26 31,0 1-16,0 0 1,-25 0 0,25 0-1,0-1-15,-1-24 16,1 25 0,-25 0-1,50 25 1,-1-26-1,26 26 1,-1-25-16,1 0 16,-1-1-1,50 1 1,-74 0 0,-26-25-1,51 25 1,-50-25-16,-1 25 15,26-25 1,0 0 0,24 0-1,25 0 1,50 0 0,-50 0-16,25 0 15,25 0 1,-50 0-1,1 0 1,48 0 0,-48 0-1,-51 0-15,1 0 16,-25 0 0,0 0-1,24-25 1,-24 0-1,74-49-15,-24-1 16,-51 50 0,51-24-1,-75 24 1,25 25 0,-1-25-1,1 0 16,0 1-15,0 24 0,0-50-1,-1 25 1,-24 0 0,0 1-16,25 24 15,-25-25 1,0 0 15,0 0-15,0-24 15,0-1-15,25 0-1,-25 1 1,0-1-1,25 1 1,-25 24 0,25 0-1,-25-25-15,0 26 16,0-1 15,0 0-15,0 0 46</inkml:trace>
  <inkml:trace contextRef="#ctx0" brushRef="#br0" timeOffset="35269.7356">26293 10517 0,'25'0'47,"24"0"-16,26 0-15,24-49-1,0-1 1,75-24-1,24-1 1,1 1 0,-1-1-1,50 26-15,-74-1 16,-100 0 0,1 26-1,-1-1 1,-24 0-1,-1 0 1,-24 25 0,25-25-1,-50 1 1,25 24-16</inkml:trace>
  <inkml:trace contextRef="#ctx0" brushRef="#br0" timeOffset="36036.9286">28129 9426 0,'24'0'125,"26"25"-110,49-25 1,0 0-16,-49 24 16,0 1-1,-26 0 16,-24 0 16,0 24-31,0-24 0,0 0 15,0 0-16,0 0 1,0 49 0,0-49-1,0 0 1,0-1-16,0 1 16,0 0-1,0 0 1,-24 24-1,24-24 1,0 0 0</inkml:trace>
  <inkml:trace contextRef="#ctx0" brushRef="#br0" timeOffset="37389.4452">29121 9426 0,'0'-25'47,"25"25"-47,-25-25 16,24 25-1,1-25 17,0 25-17,25 0 1,-1 0-16,-24 0 16,0 0 15,0 0 0,-25 25-15,0 0-16,0 0 15,0 24 1,0-24 0,0 0-1,0 0 1,24-25 62,-24-25-47,0-25-15,25 1-1,-25-1 1,25-24 0,-25 49-1,25 0-15,0-24 16,-1 24 0,-24 0-1,25 25 1,-25-25-1,0 75 64,0-25-48,0-1-16,0 1 1,0 0 0,25 0-16,0 0 15,0-1 1,24 1 15,-24-25 0,0 0 1</inkml:trace>
  <inkml:trace contextRef="#ctx0" brushRef="#br0" timeOffset="37959.3013">29518 8508 0,'0'50'78,"0"-26"-62,0 1-1,0 25 1,0-25 15,0 24-15,0 1-16,0-25 31,0-1-15,0 1 15</inkml:trace>
  <inkml:trace contextRef="#ctx0" brushRef="#br0" timeOffset="38672.0447">29369 8483 0,'-25'50'63,"25"-25"-48,0 24 1,0 1-1,0-1 1,0-24 15,0 0-15,0 0-16,0 0 16,0-1 30</inkml:trace>
  <inkml:trace contextRef="#ctx0" brushRef="#br0" timeOffset="39400.9142">29294 10195 0</inkml:trace>
  <inkml:trace contextRef="#ctx0" brushRef="#br0" timeOffset="46624.56">29617 9649 0,'0'25'109,"0"0"-93,0 24-1,0 50 1,0-49-16,-25 24 16,0 1-1,0-1 1,1 1-1,-1-1 1,0 25 0,-49 25-16,-1 0 15,-24-24 1,25 24 0,-100 24-1,0 1 1,-223 25-1,149-50-15,50-74 16,-25 24 0,49-49-1,0 0 1,1-1 0,74-24-16,-1 25 15,26-25 1,-1 0-1,51 0 1,-51 0 0,26 0-1,-1 0-15,0 0 32,50-25-17,-24 1 1,24-1 15,-25 0-31,25 0 16,0 0-1</inkml:trace>
  <inkml:trace contextRef="#ctx0" brushRef="#br0" timeOffset="47106.2391">27335 11385 0,'25'0'47,"-25"-24"-16,24-1-15,1 0-1,0 25 1,25-25 0,24-24-1,-49 49-15,0-25 16,-1 0-1</inkml:trace>
  <inkml:trace contextRef="#ctx0" brushRef="#br0" timeOffset="47828.07">27459 11088 0,'0'0'0,"0"24"156,0 1-140,25 0-1,-1 0 1,1 74 0,0-74-1,0-25 1,-25 50-16,25-50 15,-25 24 1,0 1 15,0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7T11:42:03.1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13419 5531 0,'0'0'0,"75"0"79,123-24-64,1-26 1,49 25-1,-50 0 1,-24 1-16,24 24 16,249-50-1,-50-24 1,-100 74 0,-74-25-1,-24 25 1,-25 0-1,49 0 1,-74 0 0,-50 0-1,-50 0-15,1 0 16,-25 0 0,0 0-1,-1 0 16,1 0-15,0 0 15,25 0 297,24 0-312,-24 25 0,-26-25-1,1 0 1,50 24 0,-26-24-1,1 0 1,24 0-1,-74 25-15,25-25 16,0 0 0,0 0 77,49 0-77,-24 0-16,24 0 16,-24 0-1,24 0 1,25 0 0,-24 0-1,-26 0 1,1 0-1,0 25 1,-50 0-16,24-25 16,1 0-1,0 0 1,25 25 0,-1-1-1,-24-24 1,0 25-1,25-25 1,-26 0 0,26 25 15,-25 0-15</inkml:trace>
  <inkml:trace contextRef="#ctx0" brushRef="#br0" timeOffset="15664.5555">18728 7789 0,'0'-25'578,"0"0"-547,24 0 47,26 25-62,-25 0 0,49 0-16,-49 0 15,0 0 1,0 0 0,-1 0 30,-24 25 1,0 0-31,0 0 0,0-1-16,0 1 15,0 0 1,0 0-1,0 0 17,0-1-17,-24 1 1,24 0 31,49-25 47,1 0-79,-25 0 1,-1 0-1,26 0 1,-25 0 15,0 0 1,-1 0 14,-24-25-14</inkml:trace>
  <inkml:trace contextRef="#ctx0" brushRef="#br0" timeOffset="17722.6118">21630 7417 0,'0'-25'94,"24"25"-78,26 0 15,-25 0-16,25-25 1,-1 25 0,1 0-1,-1 0 1,1 0 0,-25 0-1,0 0 1,24 0-1,-49 50 1,25-50 0,-25 24-1,0 1 17,0 0-32,0 0 31,0 0-16,0-1 17,0 1-17,25 0 17,0-25-17,24 25 1,1 0-1,-25-25 1,-1 0 0,-24 24-1,25-24 1,-25 25 0,0 0-1,25-25 1,-25 25 31,0 0 0,0-1-32,-25 1 16,-24-25-15,-1 0 0,0 0-1,1 0 1,-1 0 0,25 0-1,-24 0 1,49 25 46</inkml:trace>
  <inkml:trace contextRef="#ctx0" brushRef="#br0" timeOffset="20706.3489">18976 7342 0,'0'-25'109,"24"25"-93,1 0 15,0-24-15,0 24 15,0 0 16,-1 0-32,-24 24 48,0 1-48,0 0-15,0 0 32,25-25 124,25 25-140,-25-1-1,-1-24 1,1 0-1,-25 25 1,25-25 15,-25 25 1,0 0 14,0 0-14,-25-25 15,0 24 15</inkml:trace>
  <inkml:trace contextRef="#ctx0" brushRef="#br0" timeOffset="22809.324">22051 6921 0,'25'0'156,"0"-25"-140,0 25 15,0 0 0,-25 25 63,0-1-47,0 1-16,0 0 0,24-25 47,26 0-62,0 0 0,-26 25-1,26 0 1,-25-1 15,-25 1 63,0 0-78,0 0 15,0 0 0,0-1 0,0 1-15,-25-25 15,0 0-31,25 25 31,-25-25-15</inkml:trace>
  <inkml:trace contextRef="#ctx0" brushRef="#br0" timeOffset="24144.0862">20563 7888 0,'25'0'156,"74"0"-156,50-25 16,-50-25 0,25 1-1,-49 24 1,-26 0-1,-24 25 1,0 0 0,0 0-1</inkml:trace>
  <inkml:trace contextRef="#ctx0" brushRef="#br0" timeOffset="24891.5747">20985 7640 0,'0'25'109,"0"49"-93,0-49-1,25 24 1,-1 26 0,-24-26-1,0 1 1,0 0 0,0-25-1,0-1 1,0 26-1,25-25 1</inkml:trace>
  <inkml:trace contextRef="#ctx0" brushRef="#br0" timeOffset="27313.0882">23143 7615 0,'0'-25'78,"49"0"-47,1 1-15,24-26-1,1 25 1,-26 0 0,-24 25-1,0 0 1</inkml:trace>
  <inkml:trace contextRef="#ctx0" brushRef="#br0" timeOffset="27798.2191">23366 7714 0,'0'0'0,"0"25"31,25-25 78,24 0-109,1-50 16,24 50-1,1-49 1,-1 24 0,1 0-1</inkml:trace>
  <inkml:trace contextRef="#ctx0" brushRef="#br0" timeOffset="29059.5928">23961 7392 0,'0'-25'31,"25"25"1,0 0-17,-25-25 1,50 25-1,24 0 17,-49 0-17,0 0 1,24 0 0,-49 25-16,25 25 15,-25 24 1,25-49-1,-25 0 17,0-1-17,0-48 63,0-1-46,25-50-17,-25 26 1,0-26 0,49-24-1,-24 50-15,0-1 16,-25 25-1,25 25 1,-25-25 15,0 50 79,0 25-95,0-25 1,24-1 0,-24 1-1,25 0 1,-25 0-1,0 0-15,25-1 16,0 1 0,-25 0 15,25-25-15,-25 25-1,24-25 1,1 25 15,0-25-15,0 0-1,-25 24 1,25-24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7T11:47:31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14089 5606 0,'0'0'0,"0"-25"31,25 25-16,0-25 17,24 0-17,75 25 1,25 0 0,99 0-1,-49 0 1,-51 0-1,-48 0-15,-51 0 16,-24 25 0,25 0-1,-26-25 17,-48 0 77,-26 0-93,25 0-16,0 0 15,-24 0 1,-1 0-1,25 0 1,-24 0 0,-1 0-16,1 0 15,-1 0 1,25 0 0,0 0-1,1 0 1,48 0 124,1 0-108,0 0-17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7T11:52:39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25747 5631 0,'25'0'79,"49"0"-64,75 0 1,-25 0-1,0 0 1,50 0 0,0-25-1,49 25 1,50-25-16,124 25 16,-100-25-1,-98 25 1,-26 0-1,1 0 1,-25 0 0,49 0-1,25 0 1,-99-25 0,-24 25-16,-51 0 15,26 0 1,-26 0-1,1 0 1,0 0 0,-26 0-1,26 0 1,-25 0 0,0 0-16,-1 0 31,-24 25-16,25-25 1,-25 25 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7T11:58:04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16148 4266 0,'25'0'78,"-25"50"-78,24 0 16,1-1 0,0-24-1,-25 25 1,25-26 15,0 1 0,-1-25 1,-24 25-17,25-25 1,0 0 0,0 0-16,25 0 15,24 0 1,-24-25-1,-26 0 1,26 25 0,0-24-16,-26-1 15,76-50 1,24 26 0,-75 24-1,1 0 1,-1 0-1,-24 25 1,0-24 0,0-1-16,0 25 15,-1 0 32,1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6203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Calibri (Body)"/>
              </a:rPr>
              <a:t>5</a:t>
            </a:r>
            <a:r>
              <a:rPr lang="en-US" sz="2800" b="1" dirty="0">
                <a:solidFill>
                  <a:srgbClr val="002060"/>
                </a:solidFill>
                <a:latin typeface="Calibri (Body)"/>
              </a:rPr>
              <a:t> </a:t>
            </a:r>
            <a:r>
              <a:rPr lang="en-US" sz="2800" b="1" dirty="0">
                <a:solidFill>
                  <a:srgbClr val="FFFF00"/>
                </a:solidFill>
                <a:latin typeface="Calibri (Body)"/>
              </a:rPr>
              <a:t>Python</a:t>
            </a:r>
            <a:r>
              <a:rPr lang="en-US" sz="2800" b="1" dirty="0">
                <a:solidFill>
                  <a:srgbClr val="002060"/>
                </a:solidFill>
                <a:latin typeface="Calibri (Body)"/>
              </a:rPr>
              <a:t> </a:t>
            </a:r>
            <a:endParaRPr lang="en-US" sz="2800" b="1" dirty="0" smtClean="0">
              <a:solidFill>
                <a:srgbClr val="002060"/>
              </a:solidFill>
              <a:latin typeface="Calibri (Body)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7030A0"/>
                </a:solidFill>
                <a:latin typeface="Calibri (Body)"/>
              </a:rPr>
              <a:t>Problem  </a:t>
            </a:r>
            <a:r>
              <a:rPr lang="en-US" sz="2800" b="1" dirty="0">
                <a:solidFill>
                  <a:srgbClr val="7030A0"/>
                </a:solidFill>
                <a:latin typeface="Calibri (Body)"/>
              </a:rPr>
              <a:t>Related </a:t>
            </a:r>
            <a:endParaRPr lang="en-US" sz="2800" b="1" dirty="0" smtClean="0">
              <a:solidFill>
                <a:srgbClr val="7030A0"/>
              </a:solidFill>
              <a:latin typeface="Calibri (Body)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Calibri (Body)"/>
              </a:rPr>
              <a:t>to 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Calibri (Body)"/>
              </a:rPr>
              <a:t>Number </a:t>
            </a:r>
            <a:r>
              <a:rPr lang="en-US" sz="2800" b="1" dirty="0">
                <a:solidFill>
                  <a:srgbClr val="C00000"/>
                </a:solidFill>
                <a:latin typeface="Calibri (Body)"/>
              </a:rPr>
              <a:t>Data Type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52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Calibri (Body)"/>
              </a:rPr>
              <a:t>5 Python Problem  </a:t>
            </a:r>
            <a:r>
              <a:rPr lang="en-US" sz="2800" b="1" dirty="0">
                <a:solidFill>
                  <a:srgbClr val="002060"/>
                </a:solidFill>
                <a:latin typeface="Calibri (Body)"/>
              </a:rPr>
              <a:t>Related to Number Data </a:t>
            </a:r>
            <a:r>
              <a:rPr lang="en-US" sz="2800" b="1" dirty="0" smtClean="0">
                <a:solidFill>
                  <a:srgbClr val="002060"/>
                </a:solidFill>
                <a:latin typeface="Calibri (Body)"/>
              </a:rPr>
              <a:t>Type</a:t>
            </a:r>
            <a:endParaRPr lang="en-US" sz="28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Problem 1 Related to Number Data Type</a:t>
            </a:r>
            <a:endParaRPr lang="en-US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</a:rPr>
              <a:t>Problem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2 </a:t>
            </a:r>
            <a:r>
              <a:rPr lang="en-US" b="1" dirty="0">
                <a:solidFill>
                  <a:srgbClr val="002060"/>
                </a:solidFill>
                <a:latin typeface="Calibri (Body)"/>
              </a:rPr>
              <a:t>Related to Number Data Type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</a:rPr>
              <a:t>Problem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3 </a:t>
            </a:r>
            <a:r>
              <a:rPr lang="en-US" b="1" dirty="0">
                <a:solidFill>
                  <a:srgbClr val="002060"/>
                </a:solidFill>
                <a:latin typeface="Calibri (Body)"/>
              </a:rPr>
              <a:t>Related to Number Data Type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</a:rPr>
              <a:t>Problem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4 </a:t>
            </a:r>
            <a:r>
              <a:rPr lang="en-US" b="1" dirty="0">
                <a:solidFill>
                  <a:srgbClr val="002060"/>
                </a:solidFill>
                <a:latin typeface="Calibri (Body)"/>
              </a:rPr>
              <a:t>Related to Number Data Type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</a:rPr>
              <a:t>Problem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5 </a:t>
            </a:r>
            <a:r>
              <a:rPr lang="en-US" b="1" dirty="0">
                <a:solidFill>
                  <a:srgbClr val="002060"/>
                </a:solidFill>
                <a:latin typeface="Calibri (Body)"/>
              </a:rPr>
              <a:t>Related to Number Data Type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1" dirty="0" smtClean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52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Related Problem 1 and Solution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b="1" dirty="0" smtClean="0">
                <a:solidFill>
                  <a:srgbClr val="002060"/>
                </a:solidFill>
              </a:rPr>
              <a:t>Write a Python Program to get a number from user to find square root of that number and again find square root of answer then add with previous answer. Result display to user.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Solution: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795360" y="1366200"/>
              <a:ext cx="3911760" cy="2831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6000" y="1356840"/>
                <a:ext cx="3930480" cy="28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Related Problem </a:t>
            </a: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 </a:t>
            </a: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Solution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2) Write a Python Program to get 2 number from user to find their power with 3 and find sum of both answer.</a:t>
            </a:r>
          </a:p>
          <a:p>
            <a:r>
              <a:rPr lang="en-US" b="1" dirty="0">
                <a:solidFill>
                  <a:srgbClr val="002060"/>
                </a:solidFill>
              </a:rPr>
              <a:t>Solution: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830840" y="1884240"/>
              <a:ext cx="4054680" cy="1054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1480" y="1874880"/>
                <a:ext cx="4073400" cy="107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313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Related Problem 3</a:t>
            </a: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Solution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3) Write a Python Program To Get 5 Number From User And Display Min Number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Solution: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072040" y="1991160"/>
              <a:ext cx="437760" cy="27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2680" y="1981800"/>
                <a:ext cx="45648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03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Related Problem </a:t>
            </a: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 </a:t>
            </a: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Solution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4) Write a Python Program To Get 5 Number From User And Display MAX Number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Solution: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268920" y="1991160"/>
              <a:ext cx="1375560" cy="36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59560" y="1981800"/>
                <a:ext cx="139428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380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Related Problem </a:t>
            </a: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 </a:t>
            </a: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Solution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5) Write a Python Program To Get Floating Number From User, User Able To Round That Number Up To User Requested.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Solution: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813280" y="1518120"/>
              <a:ext cx="393120" cy="125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03920" y="1508760"/>
                <a:ext cx="41184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620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53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61196" y="1633679"/>
            <a:ext cx="4892293" cy="21740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Calibri (Body)"/>
              </a:rPr>
              <a:t>Python List 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Calibri (Body)"/>
              </a:rPr>
              <a:t>with 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FFFF00"/>
                </a:solidFill>
                <a:latin typeface="Calibri (Body)"/>
              </a:rPr>
              <a:t>Exercise and Solution</a:t>
            </a: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11208</TotalTime>
  <Words>220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489</cp:revision>
  <dcterms:created xsi:type="dcterms:W3CDTF">2021-11-08T00:20:31Z</dcterms:created>
  <dcterms:modified xsi:type="dcterms:W3CDTF">2022-08-02T11:22:17Z</dcterms:modified>
</cp:coreProperties>
</file>