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8:53:23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16570 6077 0,'49'0'47,"26"0"-32,-1 0-15,0 0 16,-24 0-1,0 0 1,-1 0 0,1 0-1,49 0 1,0 0 0,0 0-1,-24 0 1,-1 0-1,26 0-15,24 0 16,-25 0 0,0 0-1,25 0 1,-25 0 0,0 25-1,50 0 1,-25 0-1,174-1 1,-100 1-16,-24 0 16,-75-25-1,0 0 1,-74 0 0,25 25-1,-25-25 1,24 0-1,-24 0 17,-25 25 265</inkml:trace>
  <inkml:trace contextRef="#ctx0" brushRef="#br0" timeOffset="2082.524">22597 4986 0,'0'49'94,"25"-49"-79,-25 25 1,0 0 15,25-25-15,-25 25 0,24-25-1,-24 25 1,25-25 78,25 0-48,24 0-30,50-75-16,-24 1 16,24-1-1,0 51 1,-75-26 0,1 25-1,-25 25 1,-1-25 15</inkml:trace>
  <inkml:trace contextRef="#ctx0" brushRef="#br0" timeOffset="8567.0926">29021 4936 0,'0'25'62,"0"49"-46,0-24 0,25 0-1,-25-26-15,0 1 16,25-25 15,-25 25-15,25-25-1,0 0 17,74-25-32,0-24 15,100-75 1,-26 24 0,26-49-1,-1 50 1,-49 0-1,-75 49 1,-49 50 0,0-24-16,0 24 78</inkml:trace>
  <inkml:trace contextRef="#ctx0" brushRef="#br0" timeOffset="16533.7795">10517 6424 0,'0'25'94,"25"0"-78,-25 0 15,25 0-31,0-1 31,-25 1 47,24-25-62,26 0 46,-25 0-46,0 0 0,24 0-1,-24-25 1,25 1-1,-1-26 1,100-24-16,-75-1 16,1 50-1,-50 1 1,0-1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9:02:0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16470 5854 0,'25'0'79,"99"0"-64,25 0 1,124 0-1,148 74 1,26-24 0,-75 24-16,0-49 15,99 74 1,-173-74 0,-99-25-1,-26 0 1,1-25-1,-25 1 1,-50-1 0,-50 0-16,1 0 15,24 25 1,1 0 0,-26 0-1,26 0 1,-26-25-1,-24 25 1,0 0 0,25 0-1,-25 0 17,-25-24-17,24-1 48</inkml:trace>
  <inkml:trace contextRef="#ctx0" brushRef="#br0" timeOffset="2731.8334">29691 4638 0,'0'25'78,"25"0"-63,-25 25-15,25-50 16,-25 24 0,25 26 15,-1-50 0,1 0-15,0 0-16,0 0 15,24 0 1,1 0 0,74-74-1,-25-1 1,50 1-16,50-25 15,-26 24 1,-24-24 0,-75 49-1,-49 50 1,0-24 0</inkml:trace>
  <inkml:trace contextRef="#ctx0" brushRef="#br0" timeOffset="6718.8998">10344 7392 0,'0'0'0,"74"-25"16,25 25-1,0-25 1,75 25-1,0-25-15,322 25 16,-50-49 0,-123 49-1,-100-25 1,-49 25 0,-50 0-1,-50 0 1,0 0-16,-24 0 31,24 0-31,-49 0 16,25 0-1,-25 25 1,24-25 0,1 0 15,-25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9:06:3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17512 5978 0,'75'-25'62,"73"25"-46,26 0 0,173-49-1,1 49 16,-51 0-31,-49 0 16,-74 0 0,-50 0-1,0 0-15,-50 24 16,1 1 0,-26 0-1,-24-25 1,25 0-1,-1 0 1,-24 0-16,0 0 16,0 0-1,-25 25 1,74-25 218,50 25-234,50-1 16,173 26 0,-124-25-1,-123-25 1,-76 0-1,26 0 1,-25 0 15,0 0 1,-1 0-17,1 0 16,25 0 141,-25 0-156,24 0-16,1 0 16,-1 0-1,1 0 1,0 0-1,-26 0 1,1 0 0,50 0-16,-1 25 15,25-1 1,-49 1 0,0-25-1,-50 25 1,49-25-1,1 0 17,-25 0-32,-1 0 15,1 0 1,0 0 15,-25-25-15,74 25 203,199-25-204,124 25 1,-74-24-1,-26 24 1,-98 0 0,-26 0-16,-49 0 15,25 0 1,-50 0 0,1 0-1,73 0 1,-98 0-1,-26 0 1,-24 0-16,0 0 16</inkml:trace>
  <inkml:trace contextRef="#ctx0" brushRef="#br0" timeOffset="6358.9159">9475 7491 0,'75'0'46,"24"0"-30,75-25 0,74 0-1,-99 25 1,-50 0 0,-25 0-1,-49 0-15,0 0 16,0 0-1,24 0 1,1 0 0,24 0-1,1 0 1,-26 0 0,-24 0-16,25 0 15,-26 0 1,1 0 15,-25 25 94,25 0 234,173 0-359,-49 0 16,-25 24 0,-49-49-1,24 25 1,-49-25 0,24 0-16,0 0 15,1 0 251,49 0-251,49 0-15,100 0 16,-74 0 0,-100 0-1,-49 0 1,-1 0 0,-24 0-1,0 0 1,0 0-1,-1 0 1,26 0 0,0 0-1,-26 0 1,1 0 15,0 0 47,0 0-46,0 0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9:11:2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4837 0,'0'0'0,"0"-25"47,25 25 0,-1 25-32,26 49 1,-25-24-16,0-25 15,-25 0 1,24-25 0,-24 24-1,50-24 79,24 0-94,174-74 16,-49-25-1,-1 24 1,-49 1 0,-50-1-1,25 26 1,-49 24-1,-1 0 1,-24 0 0,-25 1-1,-1 24-15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9:17:05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21555 4837 0,'0'25'125,"0"0"-109,25-25 0,0 24-1,-25 1 16,25-25-15,24 0 0,-24 0-1,50 0 1,49-25-16,24-24 16,1-26-1,-74 26 1,-1 24-1,-49 0 1,0 25 0,-1 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Problems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related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List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58	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5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Python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 Problem  </a:t>
            </a: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Related to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List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Related to List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Related to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List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Related to List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4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Related to List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Related to List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Related to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1) Write a Python program to get 5 items from user to store in a list. User able to remove first item of the list.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86120" y="1616400"/>
              <a:ext cx="7153200" cy="75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760" y="1607040"/>
                <a:ext cx="717192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Related to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</a:t>
            </a:r>
            <a:r>
              <a:rPr lang="en-US" b="1" dirty="0" smtClean="0">
                <a:solidFill>
                  <a:srgbClr val="002060"/>
                </a:solidFill>
              </a:rPr>
              <a:t>2) </a:t>
            </a:r>
            <a:r>
              <a:rPr lang="en-US" b="1" dirty="0">
                <a:solidFill>
                  <a:srgbClr val="002060"/>
                </a:solidFill>
              </a:rPr>
              <a:t>Write a Python program to get 5</a:t>
            </a:r>
            <a:r>
              <a:rPr lang="en-US" b="1" dirty="0" smtClean="0">
                <a:solidFill>
                  <a:srgbClr val="002060"/>
                </a:solidFill>
              </a:rPr>
              <a:t> integer number from user and store in a list, display that number using for loop, every number should display with its square.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Like: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3 square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4 </a:t>
            </a:r>
            <a:r>
              <a:rPr lang="en-US" b="1" dirty="0" smtClean="0">
                <a:solidFill>
                  <a:srgbClr val="002060"/>
                </a:solidFill>
              </a:rPr>
              <a:t>square 16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5 square 25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6 </a:t>
            </a:r>
            <a:r>
              <a:rPr lang="en-US" b="1" dirty="0" smtClean="0">
                <a:solidFill>
                  <a:srgbClr val="002060"/>
                </a:solidFill>
              </a:rPr>
              <a:t>square 36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….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23840" y="1527120"/>
              <a:ext cx="7429680" cy="113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480" y="1517760"/>
                <a:ext cx="744840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Related to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</a:t>
            </a:r>
            <a:r>
              <a:rPr lang="en-US" b="1" dirty="0" smtClean="0">
                <a:solidFill>
                  <a:srgbClr val="002060"/>
                </a:solidFill>
              </a:rPr>
              <a:t>3) </a:t>
            </a:r>
            <a:r>
              <a:rPr lang="en-US" b="1" dirty="0">
                <a:solidFill>
                  <a:srgbClr val="002060"/>
                </a:solidFill>
              </a:rPr>
              <a:t>Write a Python program to get  </a:t>
            </a:r>
            <a:r>
              <a:rPr lang="en-US" b="1" dirty="0" smtClean="0">
                <a:solidFill>
                  <a:srgbClr val="002060"/>
                </a:solidFill>
              </a:rPr>
              <a:t>5 any word from user, display that world which end at ‘n’ character.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11000" y="2125440"/>
              <a:ext cx="5465520" cy="61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640" y="2116080"/>
                <a:ext cx="548424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69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Related to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</a:t>
            </a:r>
            <a:r>
              <a:rPr lang="en-US" b="1" dirty="0" smtClean="0">
                <a:solidFill>
                  <a:srgbClr val="002060"/>
                </a:solidFill>
              </a:rPr>
              <a:t>4) </a:t>
            </a:r>
            <a:r>
              <a:rPr lang="en-US" b="1" dirty="0">
                <a:solidFill>
                  <a:srgbClr val="002060"/>
                </a:solidFill>
              </a:rPr>
              <a:t>Write a Python program </a:t>
            </a:r>
            <a:r>
              <a:rPr lang="en-US" b="1" dirty="0" smtClean="0">
                <a:solidFill>
                  <a:srgbClr val="002060"/>
                </a:solidFill>
              </a:rPr>
              <a:t>in which user able to modify any item of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65320" y="1616400"/>
              <a:ext cx="562680" cy="19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960" y="1607040"/>
                <a:ext cx="58140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and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 Related to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</a:t>
            </a:r>
            <a:r>
              <a:rPr lang="en-US" b="1" dirty="0" smtClean="0">
                <a:solidFill>
                  <a:srgbClr val="002060"/>
                </a:solidFill>
              </a:rPr>
              <a:t>5) </a:t>
            </a:r>
            <a:r>
              <a:rPr lang="en-US" b="1" dirty="0">
                <a:solidFill>
                  <a:srgbClr val="002060"/>
                </a:solidFill>
              </a:rPr>
              <a:t>Write a Python program </a:t>
            </a:r>
            <a:r>
              <a:rPr lang="en-US" b="1" dirty="0" smtClean="0">
                <a:solidFill>
                  <a:srgbClr val="002060"/>
                </a:solidFill>
              </a:rPr>
              <a:t>in which user able to delete any element from a list.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59800" y="1687680"/>
              <a:ext cx="31284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0440" y="1678320"/>
                <a:ext cx="3315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9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881919" y="1701918"/>
            <a:ext cx="4250848" cy="26926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Tuple 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3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11891</TotalTime>
  <Words>233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511</cp:revision>
  <dcterms:created xsi:type="dcterms:W3CDTF">2021-11-08T00:20:31Z</dcterms:created>
  <dcterms:modified xsi:type="dcterms:W3CDTF">2022-08-02T11:21:16Z</dcterms:modified>
</cp:coreProperties>
</file>