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10:32:5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16495 6325 0,'0'0'0,"25"-74"15,-25 49 1,0 0 15,0 50 63,0 25-78,25-26-16,0 26 15,-25-25 1,24-25 0,-24 25-1,25-25 16,0 0-15,0 0 0,24 0-1,26 0 1,-1-25 0,-24 25-1,-1-50 1,-24 25-1,25 1 1,-50-1-16,25 25 16,-1-25-1,1 25 17</inkml:trace>
  <inkml:trace contextRef="#ctx0" brushRef="#br0" timeOffset="2059.8131">25400 6350 0,'25'0'110,"-25"25"-95,0 0 1,0-1 0,25-24-1,-25 25-15,0 0 31,24-25 1,1 0-17,0 0 32,25 0-31,-1-25-1,1 0 1,24-24-16,1-1 16,24-24-1,-25 24 1,-24 1 0,0 49-1,-26-25 1,26 0-16,0 0 31,-26 25 0</inkml:trace>
  <inkml:trace contextRef="#ctx0" brushRef="#br0" timeOffset="25085.9941">11807 8781 0,'50'0'109,"-1"0"-93,1 0 0,24 0-1,1 0 1,49 0-16,74 0 16,1 25-1,-51-1 1,1 1-1,0-25 1,25 25 0,-25-25-16,-50 0 15,-25 0 1,-24 0 0,24 0-1,1 0 220,24 0-220,25 0 1,25 0-1,-100 0 1,50 25 0,-49 0-1,0-1-15,24-24 16,-24 0 0,-1 0-1,-24 0 16,0 0 48</inkml:trace>
  <inkml:trace contextRef="#ctx0" brushRef="#br0" timeOffset="59277.4155">3870 11832 0,'49'0'188,"-24"0"-173,0 0 1,24 0-1,-24 0-15,0 0 16,0 0 0,49 25-1,-24-25 1,-25 0 0,-1 0-1,26 0-15,-25 0 31,0 0-15,-1 0 0,1 0 15,0 0-31,25 0 31,-26 0 0,1 0 1,0 0-17,0 0 1,24 0 0,-24 0-1,0 0 1,0 0-1,49-25 1,-49 25 0,0 0-1,-25-25 1,25 25 0,-25-25 30,0 0-30,0 1 47,25-1-48,-25 0-15,0 0 16,24-24 15,-24 24 0,25 0-31,-25 0 16,0 0 0,0-24-1,0-26 1,0 26-1,0-1 1,0 25-16,0 1 16,0-1-1,0 0 1,0 0 0,0-25 30,0 26-14,-25-1-1,1 25-15,-1 0-16,25-25 15,-50 0 1,25 25 15,-24-25-15,24 1-1,-25 24-15,1 0 16,-26 0 0,26-25-1,-1 25 1,0 0-1,26-25-15,-51 25 16,50 0 15,-24 0-15,24 0 0,0 0-1,0 0 1,1 0-1,-1 0-15,0 0 204,-25 0-173,26 25 0,-26-25-15,25 0-1,0 25 1,1-25 0,-1 0 15,25 24-16,-25-24-15,0 0 32,25 25-17,-25 25 32,1-1-31,-1 1-1,0 0 1,0 24-16,0-49 16,0 25-1,25-1 1,0 1 0,-24-1-1,24-24 1,-25 0-1,25 25 1,0-26-16,0 26 16,0-25-1,0 0 1,0-1 0,0 1-1,0 0 1,0 0-1,0 0 1,0 24 0,0-24 31,0 0-16,0 0 0,25-25-15,-1 24-1,1-24 17,0 0-17,0 0 1,25 0-1,-1 0 1,1 0 0,-25 0-1,24 0-15,-24 0 16,0 0 31,0 0-16</inkml:trace>
  <inkml:trace contextRef="#ctx0" brushRef="#br0" timeOffset="63133.226">10418 12080 0,'0'25'110,"0"-1"-95,25-24 1,-25 50-16,25-50 16,-1 25-1,-24 0 1,0 0-1,25-25 1,-25 24 0,25-24-1,0 25 17,0-25 14,-1 0 1,1 0-15,25 0-17,-1 0-15,1 0 16,24 0-1,-24-25 1,24 1 0,-49 24-1,25-25 1,-25 0 0,-1 25-16,1-25 15,0 25 1,0-25-1,0 0 1,0 25 0</inkml:trace>
  <inkml:trace contextRef="#ctx0" brushRef="#br0" timeOffset="73152.5384">6722 14486 0,'0'-25'78,"25"25"-16,24 0-46,51 0 0,-1 0-16,0 0 15,-24 0 1,-26 0-1,26 0 1,-51 0 0,1 0 15,0 0-31</inkml:trace>
  <inkml:trace contextRef="#ctx0" brushRef="#br0" timeOffset="74009.2329">7367 14263 0,'-25'0'47,"25"24"31,25-24-62,0 50 0,24-25-1,1 25 1,24-50-16,1 24 16,-50 1-1,-1-25 1,1 0-1,0 0 1,-25 25 0,0 0 31,0 0-1,-25-1-30,25 1 0,0 0-1,-25-25 1,25 25 0</inkml:trace>
  <inkml:trace contextRef="#ctx0" brushRef="#br0" timeOffset="75511.3262">8359 14337 0,'0'0'0,"25"-25"47,25 25 78,-1 0-110,26 0 1,-26 0 0,-24 0-16,0 0 31,-25 50 78,0-25-77,-25-25-17,50 0 95,0 25-95,-1-1 16,1-24-15,0 25 0,-25 0 31,0 0-16,0 0-31,0-1 31,0 1 0,0 25 1,-25-25-17,0-1 16,1 1-15,-1-25 0,0 0 15,0 0 16</inkml:trace>
  <inkml:trace contextRef="#ctx0" brushRef="#br0" timeOffset="76988.962">9128 14238 0,'25'0'172,"25"0"-157,-1 0 17,-24 0 14,-25 25 17,0 24-1,0-24-46,0 0-16,0 25 16,-25-50-1,25 24 1,0 1 0,-25 0-1,25 0 1,0 0 15,-24-25-15,24 24-1,0 1 1,0 0 15,24-25 157,1 0-141,-25-25-1,25 25-30,0-25-16,0 25 31,-1-24 1,1 24-17,0 0 16</inkml:trace>
  <inkml:trace contextRef="#ctx0" brushRef="#br0" timeOffset="79240.2255">8508 15081 0,'50'0'187,"-1"-25"-171,1 25-1,24-24-15,-24 24 16,24 0 0,-24 0-1,-25-25 1,-1 25-1,1-25 1,0 25 0,0-25-1,25 0-15,-26 25 16,26 0 0,24-24-1,-24-26 1,0 50-1,-26 0 1,-24-25 0,25 25-1,0 0 1,25-25 15,-26 1 0,1 24-15,0 0 0,0 0-1,-25-25-15,25 25 16,-1 0 0,1 0 15</inkml:trace>
  <inkml:trace contextRef="#ctx0" brushRef="#br0" timeOffset="82141.156">4862 10740 0,'0'25'125,"0"25"-125,0-1 16,0-24-1,0 0 1,0 25-1,0-26 17,25-24 46,-1 0-16,1 0-46,0-24 0,0-1-1,0 0 1,24 0-1,-24-24-15,0 49 16,24-50 0,1 0-1,0 1 1,-26 24 0,1 0-1,0 0 1,-25 1-1,25 24 1</inkml:trace>
  <inkml:trace contextRef="#ctx0" brushRef="#br0" timeOffset="89739.1948">4465 14982 0,'0'-25'31,"0"0"47,74 25 0,1 0-62,-51 0-1,1 0 1,0 0-16,0 0 16,24 0-1,-24 0 1,25 0 0,-25 0 15,0 0 0,-1 0 0,1 0 1,0 0 14,0 0 33,-25-24-64,25 24 1,-1 0-1,1-25 1,0 25 0,0 0-1,0 0 1,-1 0 31,-24-25-32</inkml:trace>
  <inkml:trace contextRef="#ctx0" brushRef="#br0" timeOffset="97807.9774">2679 13965 0,'0'25'109,"0"0"-78,0-1-31,0 1 16,0 0 0,0 0 15,25-25 0,0 0 32,-1 0-48,26 0 1,24-25-16,1 0 16,-50-24-1,24 24 1,1 0-1,-25 0 17,-1 0-1,-24 1-15,25 24-1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Type </a:t>
            </a:r>
            <a:r>
              <a:rPr lang="en-US" sz="2800" b="1" dirty="0">
                <a:solidFill>
                  <a:srgbClr val="FF0000"/>
                </a:solidFill>
              </a:rPr>
              <a:t>Conversion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14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Conversion i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Type Method To Find Type Of Data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Type Conversion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Implicit And Explicit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Implicit Example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Explicit Example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Example Concatenate String With Number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Day 14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Method To Find Type Of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</a:t>
            </a:r>
            <a:r>
              <a:rPr lang="en-US" b="1" dirty="0" smtClean="0">
                <a:solidFill>
                  <a:srgbClr val="002060"/>
                </a:solidFill>
              </a:rPr>
              <a:t>ype() </a:t>
            </a:r>
            <a:r>
              <a:rPr lang="en-US" dirty="0" smtClean="0">
                <a:solidFill>
                  <a:srgbClr val="002060"/>
                </a:solidFill>
              </a:rPr>
              <a:t>method is used to find type of data in Python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= 20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type(a) # give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data type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20.3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type(b) </a:t>
            </a:r>
            <a:r>
              <a:rPr lang="en-US" dirty="0">
                <a:solidFill>
                  <a:srgbClr val="002060"/>
                </a:solidFill>
              </a:rPr>
              <a:t># give </a:t>
            </a:r>
            <a:r>
              <a:rPr lang="en-US" dirty="0" smtClean="0">
                <a:solidFill>
                  <a:srgbClr val="002060"/>
                </a:solidFill>
              </a:rPr>
              <a:t>float data </a:t>
            </a:r>
            <a:r>
              <a:rPr lang="en-US" dirty="0">
                <a:solidFill>
                  <a:srgbClr val="002060"/>
                </a:solidFill>
              </a:rPr>
              <a:t>type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Conversion in Python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 Python, one data type can be convert to another data type that is called type casting or type conversion.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There are two type of type casting: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Implicit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Explicit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Implicit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Conversion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Implicit: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It is the type casting, in which one data type is converted to another  data type automatically when need.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v1 = 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print(type(v1)) # it will display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type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v1 = v1  + 4.4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print(type(v1</a:t>
            </a:r>
            <a:r>
              <a:rPr lang="en-US" dirty="0">
                <a:solidFill>
                  <a:srgbClr val="002060"/>
                </a:solidFill>
              </a:rPr>
              <a:t>)) # it will display </a:t>
            </a:r>
            <a:r>
              <a:rPr lang="en-US" dirty="0" smtClean="0">
                <a:solidFill>
                  <a:srgbClr val="002060"/>
                </a:solidFill>
              </a:rPr>
              <a:t>float type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2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Explicit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Conversion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Explicit: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It is the type casting, in which one data type is converted to another data type by user (developer).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Some time, developer want to convert data type, here developer use explicit type conversion.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tr</a:t>
            </a:r>
            <a:r>
              <a:rPr lang="en-US" dirty="0" smtClean="0">
                <a:solidFill>
                  <a:srgbClr val="002060"/>
                </a:solidFill>
              </a:rPr>
              <a:t> = ‘32’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p</a:t>
            </a:r>
            <a:r>
              <a:rPr lang="en-US" dirty="0" err="1" smtClean="0">
                <a:solidFill>
                  <a:srgbClr val="002060"/>
                </a:solidFill>
              </a:rPr>
              <a:t>ritn</a:t>
            </a:r>
            <a:r>
              <a:rPr lang="en-US" dirty="0" smtClean="0">
                <a:solidFill>
                  <a:srgbClr val="002060"/>
                </a:solidFill>
              </a:rPr>
              <a:t>(type(</a:t>
            </a:r>
            <a:r>
              <a:rPr lang="en-US" dirty="0" err="1" smtClean="0">
                <a:solidFill>
                  <a:srgbClr val="002060"/>
                </a:solidFill>
              </a:rPr>
              <a:t>str</a:t>
            </a:r>
            <a:r>
              <a:rPr lang="en-US" dirty="0" smtClean="0">
                <a:solidFill>
                  <a:srgbClr val="002060"/>
                </a:solidFill>
              </a:rPr>
              <a:t>)) # its type will be string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c</a:t>
            </a:r>
            <a:r>
              <a:rPr lang="en-US" dirty="0" err="1" smtClean="0">
                <a:solidFill>
                  <a:srgbClr val="002060"/>
                </a:solidFill>
              </a:rPr>
              <a:t>_str</a:t>
            </a:r>
            <a:r>
              <a:rPr lang="en-US" dirty="0" smtClean="0">
                <a:solidFill>
                  <a:srgbClr val="002060"/>
                </a:solidFill>
              </a:rPr>
              <a:t>  =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 err="1" smtClean="0">
                <a:solidFill>
                  <a:srgbClr val="002060"/>
                </a:solidFill>
              </a:rPr>
              <a:t>nt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str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p</a:t>
            </a:r>
            <a:r>
              <a:rPr lang="en-US" dirty="0" err="1" smtClean="0">
                <a:solidFill>
                  <a:srgbClr val="002060"/>
                </a:solidFill>
              </a:rPr>
              <a:t>ritn</a:t>
            </a:r>
            <a:r>
              <a:rPr lang="en-US" dirty="0" smtClean="0">
                <a:solidFill>
                  <a:srgbClr val="002060"/>
                </a:solidFill>
              </a:rPr>
              <a:t>(type(</a:t>
            </a:r>
            <a:r>
              <a:rPr lang="en-US" dirty="0" err="1" smtClean="0">
                <a:solidFill>
                  <a:srgbClr val="002060"/>
                </a:solidFill>
              </a:rPr>
              <a:t>c_str</a:t>
            </a:r>
            <a:r>
              <a:rPr lang="en-US" dirty="0" smtClean="0">
                <a:solidFill>
                  <a:srgbClr val="002060"/>
                </a:solidFill>
              </a:rPr>
              <a:t>)) # its type </a:t>
            </a:r>
            <a:r>
              <a:rPr lang="en-US" dirty="0">
                <a:solidFill>
                  <a:srgbClr val="002060"/>
                </a:solidFill>
              </a:rPr>
              <a:t>will be </a:t>
            </a:r>
            <a:r>
              <a:rPr lang="en-US" dirty="0" smtClean="0">
                <a:solidFill>
                  <a:srgbClr val="002060"/>
                </a:solidFill>
              </a:rPr>
              <a:t>integer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64440" y="2187720"/>
              <a:ext cx="8483400" cy="3241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2178360"/>
                <a:ext cx="8502120" cy="32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3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 Concatenate String With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We cannot concatenate string with number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print(‘value’ + 123) # raise error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</a:t>
            </a:r>
            <a:r>
              <a:rPr lang="en-US" dirty="0" smtClean="0">
                <a:solidFill>
                  <a:srgbClr val="002060"/>
                </a:solidFill>
              </a:rPr>
              <a:t>e </a:t>
            </a:r>
            <a:r>
              <a:rPr lang="en-US" dirty="0">
                <a:solidFill>
                  <a:srgbClr val="002060"/>
                </a:solidFill>
              </a:rPr>
              <a:t>have to convert integer data type of number to string number as ‘123’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</a:t>
            </a:r>
            <a:r>
              <a:rPr lang="en-US" dirty="0">
                <a:solidFill>
                  <a:srgbClr val="002060"/>
                </a:solidFill>
              </a:rPr>
              <a:t>(‘value’ + </a:t>
            </a:r>
            <a:r>
              <a:rPr lang="en-US" dirty="0" err="1" smtClean="0">
                <a:solidFill>
                  <a:srgbClr val="002060"/>
                </a:solidFill>
              </a:rPr>
              <a:t>str</a:t>
            </a:r>
            <a:r>
              <a:rPr lang="en-US" dirty="0" smtClean="0">
                <a:solidFill>
                  <a:srgbClr val="002060"/>
                </a:solidFill>
              </a:rPr>
              <a:t>(123)) 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it will </a:t>
            </a:r>
            <a:r>
              <a:rPr lang="en-US" dirty="0">
                <a:solidFill>
                  <a:srgbClr val="002060"/>
                </a:solidFill>
              </a:rPr>
              <a:t>concatenate </a:t>
            </a:r>
          </a:p>
        </p:txBody>
      </p:sp>
    </p:spTree>
    <p:extLst>
      <p:ext uri="{BB962C8B-B14F-4D97-AF65-F5344CB8AC3E}">
        <p14:creationId xmlns:p14="http://schemas.microsoft.com/office/powerpoint/2010/main" val="29996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15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rgbClr val="FFFF00"/>
                </a:solidFill>
              </a:rPr>
              <a:t>Python</a:t>
            </a:r>
            <a:endParaRPr lang="en-US" sz="4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</a:rPr>
              <a:t>Advantages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9078</TotalTime>
  <Words>290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445</cp:revision>
  <dcterms:created xsi:type="dcterms:W3CDTF">2021-11-08T00:20:31Z</dcterms:created>
  <dcterms:modified xsi:type="dcterms:W3CDTF">2022-08-02T11:28:53Z</dcterms:modified>
</cp:coreProperties>
</file>