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2"/>
  </p:notesMasterIdLst>
  <p:sldIdLst>
    <p:sldId id="256" r:id="rId2"/>
    <p:sldId id="258" r:id="rId3"/>
    <p:sldId id="260" r:id="rId4"/>
    <p:sldId id="263" r:id="rId5"/>
    <p:sldId id="265" r:id="rId6"/>
    <p:sldId id="266" r:id="rId7"/>
    <p:sldId id="267" r:id="rId8"/>
    <p:sldId id="262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9T00:04:24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9302 0,'25'0'109,"0"0"-77,0 0-32,24 0 15,1 0 17,-25 0-17,-1 0 1,1 0-1,25 0 1,0 0 0,-1 0-16,1 0 15,-1 0 1,-24 0 15,0 0 0,25 0-15,-26 0 15,51 0-15,-50-25 0,-1 25-16,1 0 15,0 0 1,0 0-1,0 0 17,24 0-17,-24 0 32,0 0-31,0 0 15,-1 0-15,1 0-1,0 0 1,0 0 15,0 0-15,-1 0 31</inkml:trace>
  <inkml:trace contextRef="#ctx0" brushRef="#br0" timeOffset="3705.7272">4812 8434 0,'0'24'79,"25"1"-79,-25 0 15,25-25 1,0 25-1,-25 0 1,24-25 0,1 24-1,0-24-15,25 0 16,-26 0 0,1 0-1,0 0 1,25 0-1,-26 0 1,1-49-16,25 49 16,-1-25-1,1 0 1,0-24 0,24 24-1,-49 0 1,0 0-16,-1 0 31,1 25-15</inkml:trace>
  <inkml:trace contextRef="#ctx0" brushRef="#br0" timeOffset="5661.0236">6375 9376 0,'0'-25'31,"25"25"31,24 0-46,1 0 0,-25 0-1,-1 0 1,1 0-16,0 0 15,0 0 1,24 0 0,-24 0-1,25 0 1,-25 0 0,24 0-1,1 0 1,-25 0-1,0 0-15,-1 0 16,1 0 62,-25 25 203</inkml:trace>
  <inkml:trace contextRef="#ctx0" brushRef="#br0" timeOffset="7240.1339">8830 7218 0,'0'0'0,"-74"0"16,0 25 0,24 0-1,0-25 1,26 25 0,-1-25-16,-50 24 15,51-24 1,-26 25-1,0-25 1,26 25 0,-1 0-1,-25-25-15,-24 25 16,24-1 0,25 1-1,-24-25 1,24 25-1,0 0 1,0-25-16,25 25 16,-49-25-1,49 49 1,-50-49 0,50 25-1,-50 0-15,26 24 16,-1-24-1,0 0 1,0 25 0,0-26-1,-24 51 1,-1-50 0,25-1-1,1 26-15,-1-50 16,25 50-1,-25-25 1,25-1 0,-25 1-1,0 0 1,25 25 0,-24-50-1,24 24 1,-25 1-16,25 0 31,0 0-15,-25-25-1,25 25 1,0-1 15,0 1 16,0 0-16,0 0-15,0 0 125</inkml:trace>
  <inkml:trace contextRef="#ctx0" brushRef="#br0" timeOffset="8971.7459">7144 8235 0,'0'25'141,"0"25"-110,25-26-15,-25 1-1,0 0 17,0 0 14,24-25-30,-24 25 0,0-1-1,0 1 32,0 0-16,25-25-15,-25 25 15,25-25 1,-25 25-17,25-1 16,0-24 32,-1 0-32,1 0-15,0 0-1,0 0 1,0 0 0,-1 0-1,76 0 1,-76-24 0,26 24 15,-25-25-16,-25 0 1,49 25 0,-24-25-1,0 25 1,0 0 15,-25-25 0</inkml:trace>
  <inkml:trace contextRef="#ctx0" brushRef="#br0" timeOffset="29291.9715">8210 11733 0,'25'24'110,"-25"1"-95,25-25 1,-25 25 0,0 0-1,0 0 16,25-25 16,24 0 47,-24 0-78,50-50-1,73-49 1,1 0-16,50-50 16,-125 124-1,-24-25 1,-1 26-1,-24 24 17,-25-25-1</inkml:trace>
  <inkml:trace contextRef="#ctx0" brushRef="#br0" timeOffset="30666.0022">13643 11782 0,'0'-25'47,"0"50"0,0 0-16,0 25-15,0-26-1,0 1 1,0 0-16,24 0 15,-24 0 1,25-25 31,25 0 0,-1 0-32,1-50 1,74-24 0,-50-1-1,26 1 1,-51 49 0,1-25-1,-1 26 1,-24-1-1,25 0-15,-25 0 16,0 25 0,-1-25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9T00:15:42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23862 5085 0,'0'25'31,"0"24"-31,0-24 16,0 25-1,-25-25 1,25 24-1,0-24 1,0 0 0,0 0-1,0-1 17,25-24-32,25 25 15,-1-25 1,1 0-1,0 0 1,-26 0 0,1 0-1,0 0 1,0-25 46,-25-49-46,0 24 0,0 26-1,0-1 1,0-25 0,0 25-1,-75-24 16,26 49-15,-1 0 0,1 0-1,-1 0 1,0 0 0,25 0-1</inkml:trace>
  <inkml:trace contextRef="#ctx0" brushRef="#br0" timeOffset="662.4408">24879 5135 0,'50'0'62,"74"0"-46,-25 0-1,50-25 1,-25-25 0,-50 25-1,-24 25 1,-25 0-16,-25-24 16,24 24-1</inkml:trace>
  <inkml:trace contextRef="#ctx0" brushRef="#br0" timeOffset="1479.0029">26541 4663 0,'25'0'46,"-25"25"-30,25 25 0,-1-1-1,-24-24-15,25-25 16,-25 25 0,25 0-1,0-50 126,-25 0-141,0 0 15,0 0 1,0-24 0,25 49-1,-25-25-15,24 25 32,1 0 30,25 0-46,-25 25-1,-1 0 1,26 24 0,-25-24-1,0-25 1</inkml:trace>
  <inkml:trace contextRef="#ctx0" brushRef="#br0" timeOffset="2253.6827">27161 4837 0,'25'0'47,"0"0"-16,-25-25-15,49 25 0,1-25-16,0 0 15,-26 1 1,1 24 0,0 0-1</inkml:trace>
  <inkml:trace contextRef="#ctx0" brushRef="#br0" timeOffset="3023.2174">27707 4514 0,'25'0'16,"-1"0"15,1 0 16,-25 25-16,25-25-15,-25 50 15,25-25 0,0-1 1,-25 1-17,0 0 1</inkml:trace>
  <inkml:trace contextRef="#ctx0" brushRef="#br0" timeOffset="25880.8475">2952 8558 0,'0'24'94,"0"1"-79,0 0 1,25 25 0,-25-26-1,0 1 1,24-25 78,1 0-32,25-25-31,-1-24 1,-24 49-17,0-25-15,0 0 16,0 0-1,-1 25 1,1-24 0,0-1-1,0-25 1,24 25 0,-24 1-1,0 24 1,-25-25-1,25 25 1,0 0 15,-1 0 16,-24-25-31,25 25 62</inkml:trace>
  <inkml:trace contextRef="#ctx0" brushRef="#br0" timeOffset="60674.1873">6623 9525 0,'0'-25'31,"0"0"-15,0 1-1,49 24 48,1 0-48,0 24-15,49-24 16,0 25 0,50 0-1,-25-25 1,74 0 0,-24 0-1,-25 0 1,-75 0-16,1 0 15,-1 0 1,1 0 0,-1 0-1,-24 0 1,24 0 0,-24 0-1,-26 0 1,1 0-1,50 0 1,-26 0 0,-24 0-16,0-25 15,49 25 1,-49-25 0,25 1-1,-26 24 1,26 0-1,-25-25 1,24 0-16,26 25 16,-26-25-1,1 25 1,0 0 0,-25-25-1,24 25-15,-24 0 16,0 0-1,0 0 32</inkml:trace>
  <inkml:trace contextRef="#ctx0" brushRef="#br0" timeOffset="69619.3676">8632 13618 0,'0'0'0,"0"49"125,0-24-110,25 25 1,0-25 15,-25-1-15,24 1-1,51-50 48,-1-24-48,-24 24 1,24-25 0,1-24-16,-26 49 15,1-49 1,-25 74 0,24-50-1,-24 50 1,0 0-1,-25-25 17</inkml:trace>
  <inkml:trace contextRef="#ctx0" brushRef="#br0" timeOffset="72519.3579">5854 11609 0,'-25'0'78,"25"24"-47,0 1-15,0 0-1,0 0 1,0 24 0,0-24-1,0 0 16,50 0-15,-25-25 0,24 0-1,-24 0 1,0 0 15,0 0-15,-1 0 15,26-25-15,-25-25 15,0 26 0,-25-1-15,0 0-1,0 0 1,0 0 0,0 1-1,0-1 1,-25 25-16,0 0 16,0 0 15,-24-25-31,24 25 15,25-25 1,-25 25 0,0 0-1</inkml:trace>
  <inkml:trace contextRef="#ctx0" brushRef="#br0" timeOffset="73364.9815">8682 11311 0,'0'25'31,"0"0"-16,0 24 1,0-24 0,0 49-1,0-49 1,0 50 0,0-26-1,0-24 1,0 0-1</inkml:trace>
  <inkml:trace contextRef="#ctx0" brushRef="#br0" timeOffset="75094.2401">25946 10939 0,'0'25'47,"0"-1"-32,0 1 1,0 25 0,0-25-1,25-25 1,-25 49-16,24-24 62,1-25 1,-25-25-1,0 0-62,0-24 16,25 49 0,-25-25-1,25 0 1,-25 0-1,25 25 64,-1 0-64,1 0 1,25 0-1,-50 25 1,25-25-16,-1 25 16,1 0-1,-25 0 1,25-1 15</inkml:trace>
  <inkml:trace contextRef="#ctx0" brushRef="#br0" timeOffset="75487.5571">26739 11063 0,'25'0'62,"0"0"-31,0-25-15,24 0 0,51-24-1,-26 24 1,1 25-1,-26-25 1,1 0 0,-25 0-16,24 1 15</inkml:trace>
  <inkml:trace contextRef="#ctx0" brushRef="#br0" timeOffset="75920.8447">27682 10641 0,'50'25'79,"-50"25"-64,49 74 1,-24-25-1,0-25 1,0-49 0,-25 0-1,0 24 1,0-24 0,0 25-1,0-25 1</inkml:trace>
  <inkml:trace contextRef="#ctx0" brushRef="#br0" timeOffset="88344.4129">12948 12452 0,'74'0'62,"26"0"-46,173 0 0,-125 0-1,1 0 1,-50 0-1,-24 0 1,-1 0-16,-24 0 16,24 0-1,25 0 1,-24 0 0,-26 0-1,1-25 1,-25 25-1,0-25 1,0 25 0</inkml:trace>
  <inkml:trace contextRef="#ctx0" brushRef="#br0" timeOffset="89730.3431">14015 11410 0,'0'0'0,"0"-25"15,-25 25 32,0 0 0,0 0-31,25 25 15,0 0 16,0 0-47,0 0 16,0-1-1,0 1 1,0 0-1,25-25 1,0 25 0,24-25-16,1 0 15,-25 0 1,0 0 0,-1 0-1,26 0 1,-25 0-1,-25-50 1,49 25 0,-49 1-1,25-26 1,-25 0 0,0 26-1,25-1-15,-25 0 16,0 0-1,25 50 110,-25 25-109,25-26 0,0 26-1,-25 0 1,24-1-16,1-24 16,-25 25-1,25-1 1,0-49-1,-25 25 1,0 0 0,0 0-16,0-1 62,-25-24 141</inkml:trace>
  <inkml:trace contextRef="#ctx0" brushRef="#br0" timeOffset="90847.2162">14461 11534 0,'0'-25'156,"25"1"-140,0 24 15,0-25-16,-1 25 1,1 0 0,0 0 15,0 0-31,0 0 31,-1 0-31,1 0 31,0 0-15,0 49 31,-25-24-31,0 0-16,0 0 15,25-25 32,-50 0 78,0 0-94,0-50-15,25 25 0,0 1-1,0-26 1,0 25-16,0 0 31,0 1-15,25 24 77</inkml:trace>
  <inkml:trace contextRef="#ctx0" brushRef="#br0" timeOffset="92238.1941">15106 11410 0,'0'-25'32,"-25"25"-17,0 0 63,25 25-31,0 0-16,-24 0-15,24 0 0,0-1-1,0 1 1,0 0-16,0 0 16,0 0-1,0-1 16,24-24 110,1-24-94,0-1-31,-25-25-1,0 1 16,25 49-15,-25-25 0,0 0 15,25 25 141,-25 25-157,0 0 1,0-1 15,24 1 32</inkml:trace>
  <inkml:trace contextRef="#ctx0" brushRef="#br0" timeOffset="94303.6407">15404 11311 0,'0'25'78,"0"0"-62,0-1 0,49 26-1,-24-25 1,-25 0 0,25-1-1,0 1 1,24-25-1,-24 0 1,0 0 0,25 0-1,-26 0 1,1 0-16,0 0 31,0-25-15,0 1-1,-25-1 1,24 0 0,1-25-16,0-24 15,-25 49 1,25 0 0,-25 1-1,0-1 16,25 74 79,-1 51-95,1-51 1,0 1 0,0-1-16,0 1 15,-25 0 1,0-1 0,24-24-1,-24 25 1,25-50-1,-25 24-15,0 1 16,0 0 0,25-25-1,-25 25 1,0 0 15,0-1 16,0-48 156,-25-1-172,25 0-15,0 0 0,0 0-16,0 1 15,0-1 1,0-25 0,0 1-1,0 24 1,0 0-1,0 0 1,0 0 31,0 1-16,25 24-15,-25-25-1</inkml:trace>
  <inkml:trace contextRef="#ctx0" brushRef="#br0" timeOffset="96763.4136">8235 10964 0,'25'0'78,"0"0"-46,0 49-32,-25-24 31,24-25-15,-24 25-1,25-25 1,25 0 31,-25 0-32,-1 0 1,26-50 0,0 25-1,-1-24 1,26-1-16,-1 25 15,0-49 1,-24 49 0,0 0-1,-26 1 1,1 24 0</inkml:trace>
  <inkml:trace contextRef="#ctx0" brushRef="#br0" timeOffset="97938.235">14982 10567 0,'0'25'47,"25"-1"-31,0 26 15,-1 0-15,1-50-1,-25 24 1,25-24 31,0 0-32,24 0 1,125-148 0,49-26-1,-74 25 1,-25 50 0,-74 49-1,24 1 1,-49 24-1,25 0 1,-26 0 15,1 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9T00:21:41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18132 4787 0,'50'0'94,"-50"25"-79,49 50 1,-24-51-16,0 26 16,0-25-1,0-25 1,-1 0-1,1 0 1,25 0 0,74-75-1,0 26 1,-50-26-16,26 26 16,-76 24-1,26-25 1,-25 25-1,0 1 1,24 24 0,-49-25-1</inkml:trace>
  <inkml:trace contextRef="#ctx0" brushRef="#br0" timeOffset="4370.5676">6945 8136 0,'0'-25'0,"0"0"16,0 1 15,-49 24-15,-26-50-1,26 50 1,-51-25 0,26 25-1,24 0-15,-49 0 16,25 0-1,-25 0 1,24 0 0,-24 0-1,0 50 1,24-50-16,26 25 16,-1 24-1,0-49 1,-24 50-1,74-25 1,-25-25 0,0 0-1,25 24 1,-24 1 78,-1 0-79,0 0 1,0 0 0,25-1-1,-25-24-15,25 25 47</inkml:trace>
  <inkml:trace contextRef="#ctx0" brushRef="#br0" timeOffset="5865.7072">5482 8136 0,'0'25'109,"0"0"-78,0-1-31,0 1 32,0 0-17,0 0 17,0 0-17,0-1 16,0 1 32,25-25 46,-25 25-93,0 0 31,0 0 0,0-1-16,24 1 16,-24 0-16,0 0 16,25-25 15,0 0 1,0 0-47,0 0-1,-1 0 1,1 0-1,50 0 1,-1 0 0,-49 0-1,0 0 1,0 0-16,-25-25 47,24 25-32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9T00:26:03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7417 7590 0,'-50'-25'15,"0"-24"1,-24-1 0,0 25-1,-1 25-15,1-24 16,24-1-1,1 25 1,-1 0 0,0 0-1,1 0-15,-26 0 16,1 0 0,-1 0-1,26 0 1,-26 0-1,-24 0 1,25 0 0,-1 0-1,26 0 1,24 0-16,0 25 16,0-25-1,1 0 1,-1 24-1,-50 1 1,51-25 0,-26 25-16,0 0 15,1-25 1,24 25 0,-50-1-1,51-24 1,-26 25-1,25-25-15,0 25 16,1-25 0,-26 0-1,25 25 1,25 0 0,-49-25-16,24 24 15,0 1 1,0 0 15,25 0 47</inkml:trace>
  <inkml:trace contextRef="#ctx0" brushRef="#br0" timeOffset="1049.8902">5234 7565 0,'-25'0'94,"25"25"-63,-25 0-16,0 0 1,25 24 0,0-24-1,-24-25 1,24 25 0,0 0-16,0 0 46,0-1-14,24 1-1,1 0-15,0-25-1,0 0 16,0 0-15,-25 25-16,24-25 16,1 0 31,0 0-16,0 0 0,0 0-15,-1 0 31</inkml:trace>
  <inkml:trace contextRef="#ctx0" brushRef="#br0" timeOffset="27776.0082">9302 10666 0,'0'0'0,"0"-25"32,25 50 15,-25 0-32,24 0 1,1-1-16,-25 1 62,75-25-46,-26 0 0,26-49-1,24-26 1,-25 1-1,1-1-15,-26 51 16,1-26 0,-25 25-1,-1 0 1,1 25 0</inkml:trace>
  <inkml:trace contextRef="#ctx0" brushRef="#br0" timeOffset="32446.3908">6524 13568 0,'0'0'0,"-50"0"15,25 0 1,25-25 93,25 25-62,74-24-31,0 24-16,25 0 15,-24-25 1,24 0 0,0 25-1,-50-25 1,1 25-1,-51 0 1,1 0-16,0 0 16,-99 0 109,-1 0-110,-49 0 1,0 0 0,75 0-1,-1 25 1,-25-25-1,26 25 1,24-25 0,-25 0-1,100 0 110,24-25-109,1 25-16,-50-25 16,24 25-1,-24 0 1,0 0 15</inkml:trace>
  <inkml:trace contextRef="#ctx0" brushRef="#br0" timeOffset="33936.6872">9897 12303 0,'0'0'0,"-25"0"16,0 0-1,-24 0 1,24-25 0,0 25-1,-24 0-15,-1 0 16,25 0 0,0 0-1,-24 0 1,24 0 15,0 0-31,0 0 16,-24 0-1,-1 25 1,25 0 0,1 0-1,-1-25 1,0 0-1,25 25 1,-25-1 0,-49 1-16,49 0 15,0-25 1,25 25 0,-25-25-1,25 25 1,0-1-1,-24-24 1,24 25 15,-25-25-15,25 25 0,-25 0-16,0 0 15,0-25 1,25 24-1,-25-24 17</inkml:trace>
  <inkml:trace contextRef="#ctx0" brushRef="#br0" timeOffset="34864.4708">8954 12427 0,'0'25'109,"0"0"-93,0 24-1,0 1 1,-24 0 15,24-26 0,0 1 1,0 0-17,24-25 95,26 0-95,-25 0 17,0 0 14,-25-25-14,25 25-17</inkml:trace>
  <inkml:trace contextRef="#ctx0" brushRef="#br0" timeOffset="39743.248">2629 13667 0,'0'-24'78,"50"24"-15,74 0-48,198-25 1,-49 25-1,-25-25 1,-99 25 0,0-25-1,-50 25 1,0 0-16,-24 0 31,-26 0-15,1 0-1,-25 0-15,0 0 16,-1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9T00:27:54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5978 16619 0,'0'-25'47,"0"50"62,25 0-47,0-25 17,74-74-64,198-150 1,-49 26-1,-74 49 1,-99 75-16,-26 49 16,-24 0 15,0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9T00:31:26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17983 4911 0,'0'0'0,"25"0"63,0 25-16,-25 0-32,25-25 1,0 0 0,-1 0 30,26 0-30,-25 0 0,74 0-1,25-50 1,0 1 0,-25-1-1,25 0 1,-49 26-1,-26-1-15,-24 25 16,0-25 0</inkml:trace>
  <inkml:trace contextRef="#ctx0" brushRef="#br0" timeOffset="1198.2292">21208 4837 0,'25'25'109,"-25"0"-93,25-1 15,-1 1 0,-24 0 1,25-25-17,0 0 16,0 0 1,0 0-32,49 0 15,-24-50 1,24 26 0,-49-1-1,0 25 1</inkml:trace>
  <inkml:trace contextRef="#ctx0" brushRef="#br0" timeOffset="7902.2414">6995 8210 0,'0'0'0,"-50"-24"16,26 24 0,-1-25-1,-50 25 1,-24 0-1,-25 0 1,0 0-16,0 0 16,-25 0-1,50 0 1,0 0 0,24 0-1,26 0 1,-26 0-16,26 25 15,-75 24 1,-50 50 0,25-49-1,75 0 1,-1-1 0,26-24-16,-1 0 15,25 24 1,-24-49-1,24 25 1,0 0 0</inkml:trace>
  <inkml:trace contextRef="#ctx0" brushRef="#br0" timeOffset="8795.8329">4936 8434 0,'-25'24'110,"25"26"-110,-24-50 31,24 50-16,0-26-15,0 1 47,49-25 0,-24 0-31,0 0-16,24 0 15,-24 0 1,25 0 0,-25 0-1,24 0 1,-24 0 0,0 0-1,0 0 1,-1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9T00:34:20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15701 4539 0,'0'25'78,"0"0"-63,25 0-15,-25-1 16,0 1 0,25-25 30,0 0-30,0 0 31,24 0-31,26 0-1,-1-25 1,149-123-1,-74 48 1,-50 26 0,-24 49-16,-50 0 15,-1 1 1,1-1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09T00:34:58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13494 0,'-25'0'47,"25"-25"-16,0 0 0,50 25 1,0 0-17,-1 0 1,1 0 0,-1 0-1,-24 0 1,25 0-1,-1 0 1,26 0 0,-1 0-1,-24 0-15,-1 0 16,-24 0 0,0 0 30,0 0 1,24 0-47,-24 0 32,0 0-1,0 0 0,0 0-15,-1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Tuple</a:t>
            </a:r>
          </a:p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63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64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26324" y="1701917"/>
            <a:ext cx="6762037" cy="21876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Five Tuple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Solution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</a:t>
            </a:r>
            <a:r>
              <a:rPr lang="en-US" sz="28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Methods / Functions / Operations</a:t>
            </a:r>
            <a:endParaRPr lang="en-US" sz="28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C</a:t>
            </a:r>
            <a:r>
              <a:rPr lang="en-US" sz="2000" b="1" dirty="0" smtClean="0">
                <a:solidFill>
                  <a:srgbClr val="002060"/>
                </a:solidFill>
                <a:latin typeface="Calibri (Body)"/>
              </a:rPr>
              <a:t>ount</a:t>
            </a: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</a:rPr>
              <a:t>Index()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</a:rPr>
              <a:t>Max()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</a:rPr>
              <a:t>Min()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</a:rPr>
              <a:t>Tuple()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</a:rPr>
              <a:t>Len()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2060"/>
                </a:solidFill>
                <a:latin typeface="Calibri (Body)"/>
              </a:rPr>
              <a:t>Del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63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Method 1 : count()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Working</a:t>
            </a:r>
            <a:r>
              <a:rPr lang="en-US" dirty="0" smtClean="0">
                <a:solidFill>
                  <a:srgbClr val="002060"/>
                </a:solidFill>
              </a:rPr>
              <a:t>: We can count a specific element in a tuple.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tuple.count</a:t>
            </a:r>
            <a:r>
              <a:rPr lang="en-US" dirty="0" smtClean="0">
                <a:solidFill>
                  <a:srgbClr val="002060"/>
                </a:solidFill>
              </a:rPr>
              <a:t>(item)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color  = (“pink”, ”gray”, ”yellow”, </a:t>
            </a:r>
            <a:r>
              <a:rPr lang="en-US" dirty="0" smtClean="0">
                <a:solidFill>
                  <a:srgbClr val="002060"/>
                </a:solidFill>
              </a:rPr>
              <a:t>“gray”, “black</a:t>
            </a:r>
            <a:r>
              <a:rPr lang="en-US" dirty="0">
                <a:solidFill>
                  <a:srgbClr val="002060"/>
                </a:solidFill>
              </a:rPr>
              <a:t>”, “white”, “green”, ”brown”, “blue”, ”gold”)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color.count</a:t>
            </a:r>
            <a:r>
              <a:rPr lang="en-US" dirty="0" smtClean="0">
                <a:solidFill>
                  <a:srgbClr val="002060"/>
                </a:solidFill>
              </a:rPr>
              <a:t>(“gray”))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2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57160" y="2598480"/>
              <a:ext cx="4340160" cy="1715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2589120"/>
                <a:ext cx="435888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Method 2 :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index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It is used to find index number of any tuple element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Syntax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dirty="0" err="1" smtClean="0">
                <a:solidFill>
                  <a:srgbClr val="002060"/>
                </a:solidFill>
              </a:rPr>
              <a:t>uple.index</a:t>
            </a:r>
            <a:r>
              <a:rPr lang="en-US" dirty="0" smtClean="0">
                <a:solidFill>
                  <a:srgbClr val="002060"/>
                </a:solidFill>
              </a:rPr>
              <a:t>(mention any element)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Example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color  = (“pink”, ”gray”, ”yellow”, “black”, “white”, “green”, ”brown”, “blue”, ”gold”)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color.index</a:t>
            </a:r>
            <a:r>
              <a:rPr lang="en-US" dirty="0" smtClean="0">
                <a:solidFill>
                  <a:srgbClr val="002060"/>
                </a:solidFill>
              </a:rPr>
              <a:t>(“gray”))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1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62720" y="1625040"/>
              <a:ext cx="8965800" cy="334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360" y="1615680"/>
                <a:ext cx="8984520" cy="336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33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Method 3 : max()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it will return a maximum number from a tuple 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ax(tuple)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</a:t>
            </a:r>
            <a:r>
              <a:rPr lang="en-US" b="1" dirty="0" smtClean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</a:t>
            </a:r>
            <a:r>
              <a:rPr lang="en-US" dirty="0" err="1" smtClean="0">
                <a:solidFill>
                  <a:srgbClr val="002060"/>
                </a:solidFill>
              </a:rPr>
              <a:t>um</a:t>
            </a:r>
            <a:r>
              <a:rPr lang="en-US" dirty="0" smtClean="0">
                <a:solidFill>
                  <a:srgbClr val="002060"/>
                </a:solidFill>
              </a:rPr>
              <a:t> = (4,5,12,65,13,90,34,91)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print(max(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 smtClean="0">
                <a:solidFill>
                  <a:srgbClr val="002060"/>
                </a:solidFill>
              </a:rPr>
              <a:t>))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Result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91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73520" y="1652040"/>
              <a:ext cx="4875840" cy="1420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4160" y="1642680"/>
                <a:ext cx="4894560" cy="14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5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Method 4 : min()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will return a </a:t>
            </a:r>
            <a:r>
              <a:rPr lang="en-US" dirty="0" smtClean="0">
                <a:solidFill>
                  <a:srgbClr val="002060"/>
                </a:solidFill>
              </a:rPr>
              <a:t>minimum number </a:t>
            </a:r>
            <a:r>
              <a:rPr lang="en-US" dirty="0">
                <a:solidFill>
                  <a:srgbClr val="002060"/>
                </a:solidFill>
              </a:rPr>
              <a:t>from a tuple 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min(tuple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(4,5,12,65,13,90,34,91)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print(min(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Method 5 : tuple()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 smtClean="0">
                <a:solidFill>
                  <a:srgbClr val="002060"/>
                </a:solidFill>
              </a:rPr>
              <a:t>This method is used to convert list into tuple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Syntax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tuple(list)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smtClean="0">
                <a:solidFill>
                  <a:srgbClr val="002060"/>
                </a:solidFill>
              </a:rPr>
              <a:t>[4,5,12,65,13,90,34,91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</a:t>
            </a:r>
            <a:r>
              <a:rPr lang="en-US" dirty="0" err="1" smtClean="0">
                <a:solidFill>
                  <a:srgbClr val="002060"/>
                </a:solidFill>
              </a:rPr>
              <a:t>ew_num</a:t>
            </a:r>
            <a:r>
              <a:rPr lang="en-US" dirty="0" smtClean="0">
                <a:solidFill>
                  <a:srgbClr val="002060"/>
                </a:solidFill>
              </a:rPr>
              <a:t> = tuple(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 smtClean="0">
                <a:solidFill>
                  <a:srgbClr val="002060"/>
                </a:solidFill>
              </a:rPr>
              <a:t>) # 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 smtClean="0">
                <a:solidFill>
                  <a:srgbClr val="002060"/>
                </a:solidFill>
              </a:rPr>
              <a:t> list is converted to tuple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rint(type(</a:t>
            </a:r>
            <a:r>
              <a:rPr lang="en-US" dirty="0" err="1" smtClean="0">
                <a:solidFill>
                  <a:srgbClr val="002060"/>
                </a:solidFill>
              </a:rPr>
              <a:t>new_num</a:t>
            </a:r>
            <a:r>
              <a:rPr lang="en-US" dirty="0" smtClean="0">
                <a:solidFill>
                  <a:srgbClr val="002060"/>
                </a:solid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Result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&lt;class ‘tuple’&gt;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6440" y="2661120"/>
              <a:ext cx="2652480" cy="225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080" y="2651760"/>
                <a:ext cx="2671200" cy="22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152080" y="5706000"/>
              <a:ext cx="375480" cy="286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2720" y="5696640"/>
                <a:ext cx="39420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92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Tuple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sz="4000" b="1" dirty="0" err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len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 smtClean="0">
                <a:solidFill>
                  <a:srgbClr val="002060"/>
                </a:solidFill>
              </a:rPr>
              <a:t>This method is used to count total element / item of a tuple 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len</a:t>
            </a:r>
            <a:r>
              <a:rPr lang="en-US" dirty="0" smtClean="0">
                <a:solidFill>
                  <a:srgbClr val="002060"/>
                </a:solidFill>
              </a:rPr>
              <a:t>(tuple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(4,5,12,65,13,90,34,91)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len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59320" y="1687680"/>
              <a:ext cx="6027840" cy="1420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960" y="1678320"/>
                <a:ext cx="6046560" cy="14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4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Deleting a tuple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 smtClean="0">
                <a:solidFill>
                  <a:srgbClr val="002060"/>
                </a:solidFill>
              </a:rPr>
              <a:t>This method is used to delete a tuple completely</a:t>
            </a: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</a:t>
            </a:r>
            <a:r>
              <a:rPr lang="en-US" dirty="0" smtClean="0">
                <a:solidFill>
                  <a:srgbClr val="002060"/>
                </a:solidFill>
              </a:rPr>
              <a:t>el </a:t>
            </a:r>
            <a:r>
              <a:rPr lang="en-US" dirty="0" err="1" smtClean="0">
                <a:solidFill>
                  <a:srgbClr val="002060"/>
                </a:solidFill>
              </a:rPr>
              <a:t>tuple_name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(4,5,12,65,13,90,34,91)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del 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print(</a:t>
            </a:r>
            <a:r>
              <a:rPr lang="en-US" dirty="0" err="1" smtClean="0">
                <a:solidFill>
                  <a:srgbClr val="002060"/>
                </a:solidFill>
              </a:rPr>
              <a:t>num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Result: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You will get an error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652360" y="1518120"/>
              <a:ext cx="330840" cy="160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3000" y="1508760"/>
                <a:ext cx="3495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12560" y="4839840"/>
              <a:ext cx="312840" cy="18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200" y="4830480"/>
                <a:ext cx="33156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5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16362</TotalTime>
  <Words>349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527</cp:revision>
  <dcterms:created xsi:type="dcterms:W3CDTF">2021-11-08T00:20:31Z</dcterms:created>
  <dcterms:modified xsi:type="dcterms:W3CDTF">2022-08-02T11:20:33Z</dcterms:modified>
</cp:coreProperties>
</file>