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4" r:id="rId6"/>
    <p:sldId id="262" r:id="rId7"/>
    <p:sldId id="265" r:id="rId8"/>
    <p:sldId id="267" r:id="rId9"/>
    <p:sldId id="266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47:04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 6003 0,'0'-25'31,"50"25"63,24 0-79,75 0 1,-25 0 0,-50 0-1,-24 0 1,-25 0-1,24 0 1,1 0 0,49 25-1,25 0 1,-74-25 0,-1 0-1,-24 0-15,0 0 16,0 0-1,0 0 1,-1 0 15,1 0 32,0 0-32,0 0-15,0 0 62,-1 0-63,1 0 1,0 0 31,0 0-16,0 0 110</inkml:trace>
  <inkml:trace contextRef="#ctx0" brushRef="#br0" timeOffset="26985.2721">9699 5184 0,'24'0'78,"26"-25"-62,124 25-1,24-49 1,75 24 0,49 0-1,299-24 1,-299 49-1,-99 0 1,-49 24 0,-50 51-16,-25 24 15,-74-49 1,25-1 0,-50 1-1,0 74 1,0-25-1,0 50 1,0 49-16,0 100 16,0 0-1,0-50 1,0 49 0,49 423-1,26-224 1,-51-124-1,1-25 1,25 25 0,-25-124-16,-1-49 15,1-51 1,25 26 0,-25 223-1,-1-124 1,-24-149-1,25-75 1,0-49 0,-25 50 202,0 124-202,99 545 0,75 248-1,0-98 1,-100-423 0,-24-223-16,-26-74 15,-24-99 1,0-1-1,0-24 1,0 0 0,-24 0-16,-1-25 15,-50 0 17,-24 25-17,25-25 1,-50 0-1,-25 0-15,25 0 16,-50 0 0,50 0-1,0 0 1,0 0 0,25-25-1,-50 25 1,75 0-1,24 0 1,0 0-16,26 0 16,-26 0 62,25 0-47,25-25 16,-25 0 31,25 0-47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14:19:10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4440 0,'0'50'63,"0"-26"-32,0 1-15,0 0-1,0 0 17,25-25-32,-25 25 15,25-25 16,-1 0 1,1 0 15,0 0-47,25 0 31,-26 0-16,26-25 1,24 0 0,75-49-1,0-1 1,-50 26 0,-24 24-16,-50 0 15,-1 25 1</inkml:trace>
  <inkml:trace contextRef="#ctx0" brushRef="#br0" timeOffset="1010.0258">14139 5507 0,'24'0'94,"26"0"-79,-25 0-15,24 0 16,26 0 0,-1 0-1,26 0 1,-1 0-1,-25 0 1,25 0 0,-49 0-1,0 0-15</inkml:trace>
  <inkml:trace contextRef="#ctx0" brushRef="#br0" timeOffset="3256.2212">20141 5631 0,'75'0'157,"-1"0"-142,25 0 1,25 0 0,50 0-1,-50 0 1,25 24-1,-50-24-15,25 0 16,25 0 0,-50 25-1,-24-25 1,-26 0 0,1 0-1,-25 0-15,-1 0 31,1 0 16,0 0-31</inkml:trace>
  <inkml:trace contextRef="#ctx0" brushRef="#br0" timeOffset="12764.0064">11286 6821 0,'99'0'78,"50"25"-62,50 0-1,-26 0 1,1 0 0,-75-25-1,100 24 1,-26-24-16,-49 0 15,25 0 1,-25 0 0,-25 0-1,-24 0 1,-51 0 0,1 0-1,199 0 188,98 0-187,50 0 0,25 0-1,-50 0 1,-49 0-16,-50 0 15,0 0 1,-50 0 0,-49 0-1,-74 0 1,-26 0 0,-24 0-1,25 0 220,223 0-220,49-24 1,0 24-1,-24 0-15,-25 0 16,-149 0 0,-50 0-1,1 0 1,-1 0 0,-24 0-1,-25 0 1,-1 0-16</inkml:trace>
  <inkml:trace contextRef="#ctx0" brushRef="#br0" timeOffset="25555.1791">3944 9327 0,'50'0'141,"-1"0"-110,100 0-15,25 0-16,-100 0 15,0 0 1,-24 0 0,0 0-1,-26 0 1,1 0 0,25-25-16,49 25 15,0 0 1,-24-25-1,-1 25 1,-49 0 0,0 0-16,0 0 15,-1 0 1,1 0 0,0 0 15,0 0-16</inkml:trace>
  <inkml:trace contextRef="#ctx0" brushRef="#br0" timeOffset="27754.9869">5631 8186 0,'0'49'109,"0"1"-93,0-25-1,0-1 1,0 1 62,24 0-31,1-25 62,25-25-93,-25 25 0,-1-25-1,1 25-15,-25-24 16,50-1 0,0-25 15,-26 50-16,1-49-15,25 24 16,-25 0 0,-1 25-1,-24-25 1,25 25 31,-25-25-32,50 1 1,-50-1 0,49 0-1,-24 25-15,0 0 47</inkml:trace>
  <inkml:trace contextRef="#ctx0" brushRef="#br0" timeOffset="55216.4288">7119 13097 0,'50'0'109,"-1"0"-93,1 0 0,24 0-16,1 0 15,-1 0 1,25 0 0,0 0-1,149 0 1,-123 0-1,-26 0-15,-50 0 16,1 0 0,-25 0-1,0 0 1,-1 0 281,1 0-297,25 0 15,-1 0 1,26 0 0,-50 0-1,-1 0 1,1 0 0,0 0 15,0 0-16,0 0-15,-1 0 16,1 0 62,0 0-47,0 0-15</inkml:trace>
  <inkml:trace contextRef="#ctx0" brushRef="#br0" timeOffset="69413.4404">15379 12923 0,'0'25'78,"0"0"-15,25 0-48,-25-1 1,25-24 0,-1 0 15,1 0 16,50-49 15,24-1-46,-50-24-1,-24 49 1,25-25 0,-25 26-1,-1 24 1,1-25 0,-25 0 15,25 25-16</inkml:trace>
  <inkml:trace contextRef="#ctx0" brushRef="#br0" timeOffset="74076.7465">4638 9748 0,'0'25'46,"0"173"-30,0 26 0,-24 49-16,24 24 15,0-98 1,0-51 0,0 1-1,0-49 1,0 24-1,0 24 1,0 26-16,24 24 16,51 75-1,-1-49 1,-24-51 0,-25 50-1,0-74 1,24-25-1,-24-24 1,-25-51-16,25 1 16,-25-25 15,-25 99 281,-49 0-312,24 24 16,25-24 0,25-99-1,-25 0 1,25 0 15</inkml:trace>
  <inkml:trace contextRef="#ctx0" brushRef="#br0" timeOffset="80192.2147">2084 15751 0,'24'0'110,"1"0"-95,50 0 1,-26 0-16,26 0 16,-1 0-1,-24 0 1,49 0 0,-25 0-1,1 0 1,24 25-16,0-25 15,-24 0 1,-26 0 0,1 0-1,-25 0 1,-1 0 0,1 0-1,0 0 1,0 0-1,24 0 1,-24 0-16,0 0 16,-25-25-1,25 25 267,24 0-267,-24 0 1,0 0-1,25 0 1,-26 0 0,-24 25-1,25 0 1,25-25 0,-25 0 15,24 0 78,-24 0-78,0 0-15,0 0 15,0 0-15,-1 0 0,1 0-1,25 0 1,-25 0 15,-1 0 0,26 0 1,0 0-17,-26 0 1,1 0 46,0 0-46,0 0-16</inkml:trace>
  <inkml:trace contextRef="#ctx0" brushRef="#br0" timeOffset="81397.2004">4638 15602 0,'25'0'265,"25"0"-249,24 0-1,-49 0-15,0 0 32</inkml:trace>
  <inkml:trace contextRef="#ctx0" brushRef="#br0" timeOffset="82264.6312">7169 15329 0,'49'-25'47,"1"25"-31,24 0-1,25 0 1,50 0-1,-50 0 1,-24 0-16,-1 0 16,-49-24-1,49 24 1,-24 0 0,0 0-1,24 0 1,-24-25-1,24 25-15,-24-25 16,-25 25 15,-1 0-15</inkml:trace>
  <inkml:trace contextRef="#ctx0" brushRef="#br0" timeOffset="83126.4415">8086 14932 0,'0'25'78,"0"0"-63,25 25 1,0-26 0,25 26-16,24-25 15,-49 0 1,24-1-1,1 1 1,0-25 0,-26 25-1,1-25 1,0 0 0,-25 25 62,0 24-31,-25-24-32,-24 0-15,-1 74 16,0-49-1,26 24 1,-26-24 0,50-25 15,-25 24 16</inkml:trace>
  <inkml:trace contextRef="#ctx0" brushRef="#br0" timeOffset="88143.3427">10368 14982 0,'0'25'78,"0"24"-62,0 26-1,0-26 1,0 1 0,0-25-1,0 0 32,0-1-31,25 1 15,0-25-15,0 0-1,0 0 1,-1 0-1,51 0-15,-50 0 16,-1 0 0,1 0 15,-25 50 125,0 24-140,0-24-1,0 24 1,0-24 0,0-25-16,0 0 15,0-1 1,0 1 78</inkml:trace>
  <inkml:trace contextRef="#ctx0" brushRef="#br0" timeOffset="89363.6364">9699 14808 0,'0'75'47,"0"-26"-32,0 26 1,-25-1 0,25 50-1,0-25 1,0 1-16,0-51 16,0 26-1,0-50 1,0 24-1,0-24 1,0 0 0,0 0-1,49-25 1,-24 0 0,25 0-1,-1 0 1,1 0-1,24-50 1,-24 25 0,-50 0-1,25 25 17,-25 75 108,0 24-140,0-49 16,0-1-1,0 1 1,0-25 15,0 24 1,0-24-17,0 0 1,0 0-1,0-1 1,0 1 0,0 0 31,0 0-32</inkml:trace>
  <inkml:trace contextRef="#ctx0" brushRef="#br0" timeOffset="104357.2727">8533 12030 0,'25'-25'63,"24"1"-48,100-51-15,-75 26 16,125-75 296,74 24-296,198-73 0,298-75-16,25 0 15,-1 74 1,-73 50-1,-150 99 1,174 25 0,-396 0-1,-150 0 1,-49 25 0,-75 25-16,-24-50 31,0 0 188,98 0-219,423-50 15,49 0 1,75 26-1,-224 24 1,-173 0 0,-26 24-1,1 51 1,-25 74-16,0-25 16,0 173-1,-74-123 1,-100-25-1,-24-50 1,0 0 0,-1-24-1,1 173 1,-25 25 0,-25-75-1,0-24-15,0-50 16,0 24-1,-50-24 1,-74 373 0,0-200-1,25-74 1,-25-74 0,49-49-1,26-1 1,-50-25-16,-1 25 15,26-24 1,24-26 0,1 1-1,24-50 1,-25 50 234,-74 74-234,-198 74-1,-224 149 1,0 1-1,-24-26 1,-273 25-16,222-173 16,249-100-1,75-24 1,24-25 0,50-25-1,49 0 1,50 25-1,0-25-15,25 0 16,74 0 0,-223 24 249,-521 1-249,149 25 0,198-25-1,50-1 1,74-24-1,50 0 1,0 0 0,50 0-16,-125 0 15,125 0 1,24 0 0,75 0-1,49 0 1,1-24-1,49-1 1,-75 25 203,-197-75-204,-26-49 1,0 25 0,25 0-16,75 25 15,24 24 1,-24-24 0,49-1-1,75 25 1,-1 26-1,50-26 1,1 25 15,-1 25-31,0-49 16,0 49 0,-24-25-1,24 0 16,0 0-15,0 25 0,0-25-1,1 25 1,-1 0 0,0 0 30,0 0 1,0 0-31,1 0 0,24-24-1,-25 24 16,0 0 298,0 0-283,25-25-30,-25 25 15,25-25 1,-24 25 30,24-25-46,-25 25-1,0-25 79,25 1-78,-25 24-1,0 0 17,25-25-17,-24 25 16,24-25-15,-25 25 15,0-25-15,0 25 0,0-25 15,1 25 0,-1-24 297,0 24-312,25-25-1,0-25 32,-25 50-31,25-25 0,0 1 15,-25 24 0,25-25-15,-24 0 62,24 0-47</inkml:trace>
  <inkml:trace contextRef="#ctx0" brushRef="#br0" timeOffset="109595.1358">4440 15677 0,'50'0'79,"49"0"-64,0 24 1,-25-24-1,-24 0 1,25 25 0,-51-25-16,26 0 15,0 25 1,24-25 0,-24 0-1,-1 0 1,1 0-1,-25 25 1,24-25 15,-24 0-31,25 0 16,24 0 0,-24 0-1,98 0 1,-48 0-1,-26 0 1,-49 0 0,25 0-16,-26 0 31,1 0-15,25 0-1,24 0 1,-49 0-1,25 0 1,-1 0 0,1 0-1,24 0 1,1 0-16,-1 0 16,0 0-1,-49 0 1,0 0-1,0-25 17,0 25-17,-1 0-15,-24-25 78,25-24-46,0-1-17,-25 0-15,0-24 16,0 49 0,25 0-1,-25 1 1,0-51-1,0 25 1,0 26 0,0-51-1,0 26-15,0-1 16,0 0 0,0-24-1,0 0 1,0 24-1,0 0 1,0 26 0,0-1-1,0-25-15,0 25 32,0-49-17,0 24 1,0 26-1,0-1 1,0-25-16,-25 25 16,0 1-1,25-26 1,0 25 0,-25 0-1,1-24 1,-51 24-16,26 0 15,-26-25 1,26 50 0,-26 0-1,1 0 1,-25 0 0,-1 0-16,26 0 15,-25 0 1,-25 0-1,24 0 1,1 0 0,-74 25-16,73 0 15,26 0 1,0 0 0,49-25-1,-25 49 1,1 1 187,-26-25-187,26 49-1,-1-24 1,0-25-1,25-1 1,-24 26 0,-26-25-16,51 0 15,-26-1 1,0 1 0,26 0-1,-1-25 1,0 25 15,-25 0-31,50-1 31,-49 1-15,49 0 0,-25-25-1,-25 50 1,26-1-1,-1-49 1,0 25 0,25 0-1,-25-25 1,0 25 15,25 24-15,-24-24-1,-1 49 1,25-49 0,0 0-1,0 0 1,-25 24 0,25-24-1,0 0 1,0 0-1,0 0-15,0 0 16,0 24 47,0-24-48,0 25 48,25-50-48,-25 24 1,25 1 15,-1 0 16,1 0-31,-25 0 15,25-25-15,0 24 46,0-24-31,-1 0-31,-24 25 16,25-25 0,0 0-1,0 0 16,0 0-15,-25 25 0,24-25-1,26 0 1,-25 25 0,24-25-1,-24 0 48,0 0 140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14:27:36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12427 5606 0,'75'0'78,"49"0"-78,-25 0 16,25 0-1,-25 0 1,-25 0 0,1 0-1,49 25 1,-25 24-16,-24-49 16,-26 25-1,-24-25 1,25 25-1,24 0 1,-24-25 0,-1 0-16,1 0 15,24 0 1,1 0 0,-26 24-1,1 1 1,-25-25 15,24 0 250,26 0-265,24 0 0,-25 0-1,-24 0 1,0 25-1,-1-25 1,1 0 0,-25 0-16,-1 0 15,1 0 1,0 0 0,0 0-1,0 0 48,-1 0 30,1 0-30</inkml:trace>
  <inkml:trace contextRef="#ctx0" brushRef="#br0" timeOffset="5902.5543">10840 8483 0,'0'-25'16,"24"25"78,76 0-79,98 0 1,-74 0-16,25 0 16,-50 0-1,-24 0 1,-1 0 0,-24 0-1,-26 0 1,100 0 171,100-24-171,148-1 0,49 0-1,-24 25 1,-74 0-1,-75 0 1,-124 0 0,-50 0-16,-49 0 15,0 0 32,-25 25 188</inkml:trace>
  <inkml:trace contextRef="#ctx0" brushRef="#br0" timeOffset="12257.7968">14833 9575 0,'0'0'0,"0"-25"31,99 25 0,1 0-15,172 0-1,-73 0 1,-50 0 0,0 0-1,-25 0 1,24 0-1,-24 0-15,100 0 16,-100 0 0,-99 0-1,-1 0 1,1 0 15,50 0 0,-1 0-15,0 0 0,-24 0-1,0 0 1,-1 0 0,1 0-1,-25 0 16,-1 0-15</inkml:trace>
  <inkml:trace contextRef="#ctx0" brushRef="#br0" timeOffset="14038.9126">17983 8458 0,'0'25'62,"0"25"-46,25-25-16,0-1 15,-25 1 1,0 0 0,0 0 30,25-25 33,74-25-17,25-49-46,0-1-1,-50 26 1,1-1 0,-25 25-1,-1 0 1,75-24-16,25-1 15,0 1 1,0-1 0,-100 50-1,-24-25 1,0 25 0,-25-25 77</inkml:trace>
  <inkml:trace contextRef="#ctx0" brushRef="#br0" timeOffset="20879.2126">17090 10765 0,'100'0'78,"-26"0"-63,0 0-15,1 0 16,-1 0 0,26 0-1,-1 0 1,25 0 0,99 0-1,-49 0 1,-75 0-16,-50 0 15,-24 0 1,0 0 0,25 0-1,-1 0 17,-24 0-1,0 0-16,0 0 64,0 0-64,-1 0 32,1 0-31,0 0-1,0 0 1,0 0 359,-1 0-344,1 0 16</inkml:trace>
  <inkml:trace contextRef="#ctx0" brushRef="#br0" timeOffset="34237.623">12973 11906 0,'25'0'109,"74"0"-93,0 0 0,0 0-1,1 0 1,-1 0 0,0 0-1,25 0 1,-50 0-1,26 0-15,-26 0 16,-49 0 0,0 0-1,24 0 48,1 0-48,24 0 1,1 0 0,-51 0-1,1 0 17,0 0-32,0 0 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14:28:27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6623 0,'0'25'78,"0"-1"-62,0 1 0,0 0 15,0 0-31,0 0 16,25-25-1,-25 24 1,24 1 46,26-25 48,0 0-95,-1-25-15,1-24 16,-1 24 0,-24 0-1,50 0 1,24-74-1,-25 74 1,1-24 0,-26 24-16,-24 0 15,25 0 1,-1 1 0,-24-1 15,0 25 0,0 0-15</inkml:trace>
  <inkml:trace contextRef="#ctx0" brushRef="#br0" timeOffset="6299.2948">2853 8434 0,'74'0'141,"0"0"-126,-24 0 1,24 0-1,1 0 1,-1 0 0,25 0-1,-74 0-15,25 0 16,-25 0 0,-1 0 15,1 0 313,0 0-329,25 0 1,-26 0-16,1 0 15,25 0 1,-25 0 0,0 0-1,-1 0 1,1 0 0,0 0-1,0 0 16,0 0 16,-1 0 0,1 0 0,-25 24 109</inkml:trace>
  <inkml:trace contextRef="#ctx0" brushRef="#br0" timeOffset="10911.7824">4440 9004 0,'25'50'94,"0"-25"-94,-25 24 15,0-24 1,24-25 31,1 0 265,25 0-296,49 0 0,199-25-1,49-24 1,-49-1-1,-1-25-15,-24 26 16,-74 24 0,-1-25-1,-74 50 1,-74 0 0,-26-24 15,26 24-16,-25 0 1,0-25-16,0 25 16,-1-25 62,1 25-63</inkml:trace>
  <inkml:trace contextRef="#ctx0" brushRef="#br0" timeOffset="48335.1958">5407 11212 0,'0'0'0,"25"0"156,0 0-141,0 0 1,0 0 0,-1 0-1,1 0 1,25 0 0,49 0-1,-49 0 1,-1 0-16,-24 0 15,0 0 1,0 0 15,0 0-15,-1 0 0,1 0-1,0 0 1,0 0-16,24 0 15,-24 0 1,0 0 0,0 0 15,0 0-15,-1 25-1,26-25-15,-25 0 16,0 0-1,-1 0 1,26 0 47,-25 24-48,24-24 16,-24 0 1,-25 25 15,25-25 78,-25 25-110,25-25 110</inkml:trace>
  <inkml:trace contextRef="#ctx0" brushRef="#br0" timeOffset="54697.8344">4291 11609 0,'-25'0'31,"-24"0"-15,49 74 0,-50-49-1,50 0 1,-25-1 15,25 1-15,-24 0-1,24 0 1,-25 0 0,0-1-1,25 1 16,-25 0 16,25 0-31,-25 0 0,1 24-1,24-24 16,0 0 48,-25 0-64,25-1 110,0 1 235</inkml:trace>
  <inkml:trace contextRef="#ctx0" brushRef="#br0" timeOffset="69827.1756">4663 14312 0,'-25'0'78,"-49"0"-62,24 0-1,1 0 1,24 0 0,-25 25-16,1-25 15,24 25 1,-25 0 0,-24 0-1,24-1 1,-24 1-1,24 0 1,1 0 0,-26 0-1,-49 24 1,25-24 0,25 0-16,-1 0 15,26-1 1,24 1-1,-50 25 1,-24-1 0,50-24-1,24 0 1,-25 0 0,25 0-1,-24-25 1,49 24-16,-50 1 312,1 0-296,-26 25 0,50-50 15,-24 49-16,-1-24 17,25-25-17,1 25 17,-1-25-17,0 0 1,25 25 15,-25-25 0,25 24 141</inkml:trace>
  <inkml:trace contextRef="#ctx0" brushRef="#br0" timeOffset="85663.8095">4242 17140 0,'0'25'125,"0"0"-94,0-1-16,0 26 17,24-25-1,26-25 125,99-75-140,24 1-16,26-25 31,-50 24-31,-25 1 16,-25 0-1,50-1 1,-50 50 0,-25-24-1,1 24 1,-50 25-1,-1 0 1,1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14:45:00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17562 6499 0,'-25'0'16,"25"25"46,25-1-46,-25 1-1,25 0 1,-25 0 0,24 0-16,1 24 31,-25-24-16,25 0 1,0-25 47,0 0-48,-1 0 1,1-50-1,50-99 1,-1 1 0,0 48-1,1-24 1,-75 75 0,25 24-1</inkml:trace>
  <inkml:trace contextRef="#ctx0" brushRef="#br0" timeOffset="694.3423">18852 5904 0,'-25'24'94,"0"1"-63,-25 25-15,1-1-16,-26 1 15,51-25 1,-1 0 0,-25-1-1,50 1 1,-25 0 15,-24 0-15,49 0-1,-25-25 1,0 24 0</inkml:trace>
  <inkml:trace contextRef="#ctx0" brushRef="#br0" timeOffset="1622.264">18405 6077 0,'0'25'125,"0"0"-109,0 24-1,-25 26 1,25-26-16,-25-24 15,25 25 1,0-25 0,0-1 15,0 1 78,0 0-93,25-25 0,0 0-1,0 0 1,0 0-1,-1 25 1,1-25 15</inkml:trace>
  <inkml:trace contextRef="#ctx0" brushRef="#br0" timeOffset="6389.1432">15776 8434 0,'0'-50'78,"25"25"-63,24 0 1,1-24 0,-1 24-1,1-25 1,99-49 0,0 0-1,-75 24-15,25 1 16,-49 24-1,-25 26 1,24-26 0,-24 25-1,50-24 1,-75 24 0,24 0-16,26 0 15,-50 0 1,25 25-1,0-24 1,24-1 0,-49 0-1,25 25-15,-25-25 16,25 0 15,-25 1 16</inkml:trace>
  <inkml:trace contextRef="#ctx0" brushRef="#br0" timeOffset="7371.9859">16917 7119 0,'25'25'125,"24"-25"-93,-24 0-1,0 0-15,0 25-1,-1-25 63,-24 24-46,0 1-1,25-25-16,-25 25 1,0 0 0,0 0-1,0-1 1,0 1 0,0 0-1,0 0 1,0 0-1,0-1 1,0 1-16,0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14:45:24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8285 5457 0,'0'50'78,"0"-26"-62,0 1-1,25-25 17,-1 25 14,1-25-14,0 0-17,49 0-15,-49 0 16,25 0 0,-25 0-1,-1 0 16,1 0 16</inkml:trace>
  <inkml:trace contextRef="#ctx0" brushRef="#br0" timeOffset="4840.2115">17363 6424 0,'25'0'78,"25"0"-62,-1 0-1,1 25 1,0-25-16,74 25 16,49-25-1,1 0 1,-50 0-1,25 0 1,-25 0 0,-25 0-16,-25 0 15,-24 0 1,49 0 0,0 0-1,-24 0 1,-26 0-1,1 25-15,-25-25 16,0 0 0,-1 0 15,26 0 0,-25 0-31,0 0 16,-1 0-1,1 0 1,0 0 31,99 0 156,75-25-187,-51 0-1,26 25 1,-75 0 0,0 0-1,25 0 1,25 0-16,-50 0 15,1 0 1,-26 0 0,1 0-1,-51 0 1,1 0 0,0 0 46,25 25 251,173-25-298,-25 25-15,-24-25 16,-75 0-1,0 25 1,-24-25 0,-1 0-1,1 0 1,24 0-16,50 0 16,-25 0-1,-25 0 1,0 0-1,-49 0 1,-1 0 0,26 0 327,-1 0-327,25 0 0,-24 0-16,-26 0 15,1 0 1,0 0 0,-1 0-1,-24 0 16,0 0-31,0 0 16,24-25 0,-24 25-1,0 0 17</inkml:trace>
  <inkml:trace contextRef="#ctx0" brushRef="#br0" timeOffset="7694.2266">20414 5507 0,'0'24'94,"25"26"-78,-25-25-1,25 24 1,-25-24 0,0 0-1,0 25-15,25-50 47,-1 0 47,51 0-79,-1-75 1,26 26 0,-51-1-16,26 0 15,-26 1 1,26 24 0,-51 0-1,1 0 1,0 25-1,0 0-15,-25-24 16,25 24 0</inkml:trace>
  <inkml:trace contextRef="#ctx0" brushRef="#br0" timeOffset="27751.2828">5308 7367 0,'25'0'94,"25"25"-79,49-25 1,25 25 0,0-1-1,-50-24 1,1 25-16,-1-25 15,-24 0 1,-25 0 0,-1 0-1,26 0 1,-25 0 0,0 0-16,24 25 15,-24-25 16,0 0 63</inkml:trace>
  <inkml:trace contextRef="#ctx0" brushRef="#br0" timeOffset="28613.4313">8657 7417 0,'0'-25'16,"25"25"0,24 0-1,1 25 1,24-1 0,1-24-1,49 0 1,49 25-16,125-25 15,-100 0 1,1 0 0,-100 0-1,0 0 1,-24 0 0,-50 0-16,-1 0 15,1 0 16</inkml:trace>
  <inkml:trace contextRef="#ctx0" brushRef="#br0" timeOffset="29655.5207">14585 7441 0,'25'0'78,"25"0"-62,123 0 0,1 0-1,-75 0 1,0 0-1,0 0 1,-24 0 0,-1-24-16,100 24 15,-50 0 1,-50 0 0,-24 0-1,0 0 1,-26 0 46</inkml:trace>
  <inkml:trace contextRef="#ctx0" brushRef="#br0" timeOffset="38924.6023">15131 8409 0,'0'0'0,"25"0"78,49 0-78,75 0 15,99 0 1,0 0 0,198 0-1,-98 0 1,-26 0 0,25 25-16,26 24 15,-76-24 1,-98 0-1,-75-25 1,-50 25 0,-49-25-1,0 24-15,-1-24 16,1 0 46,-25 25 63</inkml:trace>
  <inkml:trace contextRef="#ctx0" brushRef="#br0" timeOffset="42181.8156">4936 9401 0,'0'0'0,"25"0"109,49 0-93,-24 0 0,99 50-1,-50-26 1,-49 1-1,24-25-15,-24 25 16,-1-25 0,26 0-1,-26 0 1,1 25 0,-1-25-1,26 25 1,-1-25-16,-24 0 15,0 0 1,24 0 0,0 0-1,1 0 1,-26 0 0,-24 0-1,0 0 1,25 0-16,-26 24 31,1-24 0</inkml:trace>
  <inkml:trace contextRef="#ctx0" brushRef="#br0" timeOffset="45133.6176">12774 9475 0,'25'0'78,"74"0"-62,1 0-1,173 0 1,-50 0-1,-50 25 1,-49 0-16,50 0 16,-25 0-1,-25-25 1,25 24 0,-25-24-1,25 0 1,-75 0-1,-24 0-15,-26 0 32,26 0 186,24 0-202,1 25 0,49-25-16,149 0 15,-50 25 1,0 0 0,-99 0-1,0-1 1,-49-24-1,-26 0-15,1 25 16,-1-25 0,-24 25-1,50-25 1,-50 25 0,-1-25-1,1 0 1,0 0 218,49 0-218,100 0-1,-25-25-15,-75 25 16,1 0 0,-1 0-1,-24-25 1,-1 25 0,1 0-1,-1-25 1,1 25-16,-25 0 15,0 0 1,-1 0 15,-24-24-15,25 24 15,-25-25-31</inkml:trace>
  <inkml:trace contextRef="#ctx0" brushRef="#br0" timeOffset="47866.1468">22027 9699 0,'74'0'62,"25"0"-46,149 0-16,25 24 16,-74-24-1,-51 25 1,-73-25 0,-26 0-1,-24 0 1,0 0-1,25 0 189,24 0-189,0 0 1,50 0-1,100-25 1,73 1 0,51-26-1,247 25-15,-372 0 16,149 25 0,-149 0-1,-49 0 1,-75 0-1,-24 0 1,-26 0-16,26 0 16,-50 0-1,-1 0 1,1 0 15,25 0 219,49 0-234,99 0-1,-49 0 1,0 0 0,-50 0-16,-49 25 15,0-25 1,-26 0 0,51 0-1,-50 0 1,24 0-1,-24 0 17,-25 25 15</inkml:trace>
  <inkml:trace contextRef="#ctx0" brushRef="#br0" timeOffset="52500.3487">23664 11137 0,'0'0'0,"-25"-25"16,-25 25 0,25 0-1,-24 0 1,24 0-16,0 0 15,0 0 1,-24 0 0,24 25-1,0-25 1,25 25 0,-49 25-16,24-25 15,25-1 1,0 26-1,0-25 1,0 0 0,0-1-1,0 1 1,0 0 0,0 0 15,25-25-16,24 0 1,-24 0-16,0 0 16,24 0-1,1 0 1,0 0 0,-26 0 15,-24-50 31,25-24-46,0-1 0,-25 26-16,25-1 15,-25 25 1,0-24-1,0-1 1,0 0 15,25 26-15,-25-1 0,0 0-1,0 0 16,0 50 126,0 25-142,0-1 1,0 1 0,0-1-1,0-24-15,0 0 16,0 0-1,0 0 1,0 0 0,0 24-1,0-24 1,0 25 0,0-26 30,24-24 48</inkml:trace>
  <inkml:trace contextRef="#ctx0" brushRef="#br0" timeOffset="53776.6786">23961 11361 0,'50'0'125,"-25"-25"-110,0 25 17,-25-25-1,0 0 47,0 0-16,-25 25-15,0 50 78,25-25-93,0 24-17,0-24 1,0 0 15,0 0-15,0 0 31,0-1-47,25-24 62,0 0-46,-1 0-1,1 25-15,0-25 16,0 0 46</inkml:trace>
  <inkml:trace contextRef="#ctx0" brushRef="#br0" timeOffset="54533.461">24507 11038 0,'-25'0'62,"0"50"-31,1-50-15,24 24 0,-25 26-16,25-25 15,-25 25 1,25-1 0,0-24-1,0 25 16,0-26-15,0 1 0,0 25 15,0-1-15,0 1-1,0 0-15,0-26 16,0 26-1,0-25 32,0 0-15,0-1-17</inkml:trace>
  <inkml:trace contextRef="#ctx0" brushRef="#br0" timeOffset="54934.8035">24284 11559 0,'25'0'141</inkml:trace>
  <inkml:trace contextRef="#ctx0" brushRef="#br0" timeOffset="55694.7396">24829 11485 0,'50'0'78,"-25"0"-62,0 0-1,0 0 1,24 0 0,1-25-1,-1 25 1,26 0 0,-50 0-1,24 0-15,-24 0 16,0 0-1,24-25 1</inkml:trace>
  <inkml:trace contextRef="#ctx0" brushRef="#br0" timeOffset="56809.9811">26194 11063 0,'-25'0'0,"0"0"47,-49 49-16,74 1-15,-25 0-16,-25 24 15,50-24 1,0-25 0,0-1-1,0 26 1,0-25-1,0 0-15,0-1 16,0 1 0,0 0-1,50 0 17,0 0-17,-26-1-15,26 1 16,24-25-1,-49 0 1,25 0 0</inkml:trace>
  <inkml:trace contextRef="#ctx0" brushRef="#br0" timeOffset="57564.2416">26615 11187 0,'25'0'157,"0"25"-142,0 24-15,24-24 16,-49 0 0,25 0-1,0-25 1,-25 25-1,0-1 1,0 1 0,0 0-1,0 0 1,0 0 15,0-1 0</inkml:trace>
  <inkml:trace contextRef="#ctx0" brushRef="#br0" timeOffset="57928.101">27087 11237 0</inkml:trace>
  <inkml:trace contextRef="#ctx0" brushRef="#br0" timeOffset="58263.8888">27211 11609 0</inkml:trace>
  <inkml:trace contextRef="#ctx0" brushRef="#br0" timeOffset="60280.1586">25425 12402 0,'0'75'78,"0"-26"-62,0 26-1,0-26-15,0 26 16,0-1 0,0 1-1,0-1 1,0 0-1,0 50 1,25-24-16,-25 24 16,0-25-1,0-49 1,0 24 0,0-49-1,0 24 1,24 1-1,-24 24-15,25-49 16,-25 0 15,0 0-15,0 24 0,0-24-1,50-25 298,-1 0-298,26 0 1,24 25 0,0-25-1,75 0-15,-50 0 16,0 0-1,0 25 1,0-25 0,50 0-1,-1 0 1,1 0-16,-25-25 16,0 0-1,24 0 1,-24 1-1,0-1 1,-75 25 0,1-25-16,-1-25 15,-49 50 188,25 0-187,24 0 0,0 0-1,1 0-15,24 0 16,-49 0 0,-1 0-1</inkml:trace>
  <inkml:trace contextRef="#ctx0" brushRef="#br0" timeOffset="62122.4829">25598 12402 0,'25'0'94,"25"-24"-79,-1 24 1,51-25 0,49 0-1,-50 0 1,74 0-16,1 1 15,-50 24 1,50-25 0,-26 0-1,-24 0 1,25 25 0,-49 0-16,-1-25 15,50 25 1,-75 0-1,-49 0 1,24 0 0,-24 0-1,0 0 1,0 0-16,0 0 16,-1 0 15,1 0 0,25 0-15,-50 25-16,25 0 15,-25 0 1,0 0 0,24 24-1,1 26 1,0 24-1,0 25-15,-25-75 16,0 1 0,0 0-1,0-26 1,25 26 0,-25 24-1,24 50-15,-24-24 16,0-1-1,0-25 1,0-24 0,0-25-1,0 0 1,0-1 31,0 26 0,0-25-32,0 24-15,0 1 16,0 0 0,0-1-1,0-24 16</inkml:trace>
  <inkml:trace contextRef="#ctx0" brushRef="#br0" timeOffset="64407.0229">23366 14610 0,'0'74'94,"0"1"-78,0-1-1,0 1 1,0-1-1,0 25 1,0-49-16,0-1 16,0-24-1,0 25 1,0-25 0,0-1-1,0 76 1,25-51-16,-25 1 15,0-25 1,0 49 62,25-24-62,-1-1-1,-24-24 1,0 0 0,0 74 31,0 25-32,0 50 1,25-25-1,-25-50 1,0-49 0,0-26-16,0 1 15,0 25 1,0-25 15,50-1 344,-50 1-359,49 0-1,-24-25 1,0 25 0,25-25-16,-1 0 15,26 0 1,98 0 0,-49 0-1,-24 0 1,-51 0-1,1-25-15,-25 25 16,-1 0 0,1 0 15</inkml:trace>
  <inkml:trace contextRef="#ctx0" brushRef="#br0" timeOffset="65505.2712">23316 14734 0,'0'-25'47,"25"25"-31,25 0 15,-1 0-15,1 0-16,-25 0 15,24 0 1,1-25 0,0 25-1,-26-24 1,1 24-1,0 0-15,0 0 16,24-25 0,-24 25 15</inkml:trace>
  <inkml:trace contextRef="#ctx0" brushRef="#br0" timeOffset="69174.3683">26839 13171 0,'0'-25'94,"0"1"-79,0-1 32,-25 25-16,25-25-31,-25 25 16,0 0 15,0-25 1,1 25-17,-1 0 48,0 0 30,0 25-61,25 0-17,0 0 1,0-1 46,0 1-30,0 0 15,0 0-16,0 0 16,0 0-16,25-25 0,-25 24 0,25-24-15,-25 25 0,25-25-16,-1 0 47,1 0 15,0 0 1,-25-25-1,25 25-46,-25-24-1,25 24 17,-25-25-17,24 25-15,-24-25 31,0 0 1,0 0-17,0 0 1,0 1 0,0-1 124,0 50 141,0-1-249,25-24-17,-25 25-15,0 0 32,25-25-17,-25 25 16,25 0-31,0 0 32,-25-1 30,24-24-46,-24 25-1,25 0 48</inkml:trace>
  <inkml:trace contextRef="#ctx0" brushRef="#br0" timeOffset="78393.7505">26863 12923 0,'0'0'0,"-49"0"46,-1 0-30,25 0 0,-24 0-1,24 0-15,0 25 16,0-25 0,1 25-1,-1-25 1,25 49-1,-50 26 1,25-1 0,25 1-16,0-1 15,0-24 1,0-1 0,25 1-1,25 0 1,24-26-1,25 26-15,-24-25 16,-1 0 0,-24-25-1,-25 0 1,24 24 0,-24-24-1,0 0 1,0 0-16,0 0 31,-1 0 0,-24-24-15,25-1-16,-25-25 16,0 1-1,25-51 1</inkml:trace>
  <inkml:trace contextRef="#ctx0" brushRef="#br0" timeOffset="78607.5216">27211 13196 0,'0'-25'0,"0"-49"15,0 49 1,0 0 0,-25 0-1,0 1 1,0-1-1,1 25 1</inkml:trace>
  <inkml:trace contextRef="#ctx0" brushRef="#br0" timeOffset="79567.6741">27037 13568 0,'-25'50'47,"-49"49"-31,-25 99-1,-1-24-15,-24 74 16,-24 0 0,24 0-1,-75 25 1,75-99 0,-25-1-1,25 1 1,25-25-1,25-75-15,-26 50 16,-24-25 0,75-74-1,-1 0 1,25-25 15,-24 25 219,24 0-234,0-25-1,0 24 1,1-24-16</inkml:trace>
  <inkml:trace contextRef="#ctx0" brushRef="#br0" timeOffset="80514.7475">25053 16049 0,'-25'0'47,"0"24"-32,25 26 1,-25 24-1,1 1-15,-1-1 16,0 26 0,0-26-1,0-24 1,25-1 15,0-24-15,0 0 15,50 0 16,0-25-31,-26 0-1,26 24 1,0-24-1,-26 0 1,1 0 15,0 0-15,0 0 0</inkml:trace>
  <inkml:trace contextRef="#ctx0" brushRef="#br0" timeOffset="130033.9774">23589 15404 0,'0'-25'31,"0"0"172,25 25-156,0 0 62,0 0-30,-25 25-17,0 0-15,0 0-31,0-1 15,0 1-16,0 0 32,0 0-31,0 24 0,0-24 15,0 25 0,0-25-15,0-50 249,0 0-249,24 25 0,-24-25-1,0 0 1,25 1-1,-25-1 1,0 0 15,0 0-31,25 0 16,-25 1 15,0-1 0,25 0-15,-25 0-16,0 0 94,0 0-63,0 50 78,25-25-93,-25 25 0,24-25-1,-24 25 17,0 0 14,25 0-30,-25-1 0,0 1 15,25-25-15,-25 25 15,25 0-16,0-25 1,-25 25 0,25-25-1,-25 24 17,24-24-17,1 0 79,-25 25-78,25-25-1</inkml:trace>
  <inkml:trace contextRef="#ctx0" brushRef="#br0" timeOffset="151312.2407">14312 15900 0,'100'0'110,"-26"0"-110,25 0 15,149 0 1,-49 0-1,-1 0 1,-49 0 0,25 0-1,-26 0-15,-73 0 16,-1 25 0,-24-25-1,-1 0 1,26 0-1,-26 0 1,1 24-16,24-24 16,-49 0-1,0 25 1,0-25 0,24 0-1,-24 0 1,-25 25 15,0 0 78</inkml:trace>
  <inkml:trace contextRef="#ctx0" brushRef="#br0" timeOffset="159772.216">23664 14982 0,'0'0'0,"-25"0"31,0 0-15,0 0 15,-24 25-15,24 24-1,-25 1 1,50-25-16,-49 24 16,24 1 15,0-25-16,25 24 1,-25 1 0,25 25-1,-25-26 1,25 26 0,0-26-16,0-24 15,0 25 1,0-1-1,0 1 1,0-1 0,0-24-1,0 0 1,0 0 0,25 0-1,0 24-15,-25 1 16,25-25-1,0 24 1,-1-24 15,26 0-15,0 0 0,-26-25-1,26 0 1,-25 0 15,24 0-31,1 0 16,-25 0-1,24 0 1,1 0 0,-25 0-1,0 0 1,49-25-16,-49 25 15,0-25 1,49-25 0,-49 26-1,0-1 1,24-50 0,-24 26-16,0 24 15,0-25 1,-25 26-1,0-26 17,25 25-32,-25 0 15,0-24 1,0-1 0,0 25-1,0 1 1,0-26-1,0 0-15,0 1 16,0-1 0,0 0-1,-25 1 1,-25-26 0,25 51-1,1-26 1,-1 25-16,-25 0 15,25 25 1,1-24 0,-26-1-1,25 25 1,0 0 0,-24 0-1,24 0 1,0 0-16,0 0 15,-24 0 17,24 0-1,0 0-31,0 0 31,0 0-15,1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14:48:39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13494 7491 0,'0'25'78,"0"24"-62,0 1 0,0-25-1,25 24 1,-25-24-16,0 0 31,24-25 0,1 0 16,25 0-16,24-50-15,1 1 0,73-50-1,1-1 1,-25 1 0,-74 50-1,49-1 1,-24 0-1,-26 26 1,1-26-16,-25 50 16</inkml:trace>
  <inkml:trace contextRef="#ctx0" brushRef="#br0" timeOffset="2839.6572">21307 8855 0,'25'0'110,"173"50"-95,-49-25-15,0 24 16,0-24-1,-50-25 1,0 25 0,1-25-1,-26 0 1,0 25-16,1-25 16,-50 0-1,-1 0 1,1 0 31,0 0 171,99 0-202,0 0 0,99 0-1,-74 0 1,0 0 0,-50 0-16,-24 0 15,-26 0 1,-24 0-1,0 0 1,24 0 0,-24 0-1</inkml:trace>
  <inkml:trace contextRef="#ctx0" brushRef="#br0" timeOffset="8532.3584">2183 10592 0,'25'0'109,"49"0"-93,0 0-1,1 0 1,24 0-1,0 0 1,1 0-16,-1 0 16,-25 0-1,-24 0 1,24 0 0,-24 0-1,-25 0 1,-1 0 15</inkml:trace>
  <inkml:trace contextRef="#ctx0" brushRef="#br0" timeOffset="15957.0665">10740 10765 0,'25'25'109,"0"0"-109,0 0 31,0-25 1,-1 0-17,26 0 1,24 0-1,50-50 1,25-49 0,25-25-16,24 25 15,-123 74 1,-1-25 0,-49 25-1,0 25 16,-25-24-15,25 24 0</inkml:trace>
  <inkml:trace contextRef="#ctx0" brushRef="#br0" timeOffset="18242.0929">23316 11658 0,'0'25'16,"50"-25"140,-25 0-140,0 0-1,24 0 1,-24 0 0,0 0-1,0 0 1,-1 0-16,1 0 15,25 0 235</inkml:trace>
  <inkml:trace contextRef="#ctx0" brushRef="#br0" timeOffset="28482.3327">1563 11013 0,'-25'0'16,"0"25"-1,0 49 1,-49-24 0,-25 99-1,24 0 1,26-25 0,24-25-1,-25 0 1,25 25-16,1-25 15,-1-24 1,25-1 0,-25 75-1,-25-50 1,50-24 0,-24-1-1,-1 25 1,25-49-16,0 24 15,0 26 1,0-1 0,0-25-1,0-24 1,0-1 0,0 1-1,0 25 1,0-26-16,0-24 15,0 0 1,0 0 0,25-1-1,-25 26 1,24 24 0,1-24-1,-25-25 1,25 0-1,0-1 1,-25 1 62,25-25-62,-25 25-1,49-25 64,-24 50-64,0-26 1,24 26-1,-24 0 1,0-50 15,-25 49 16,50-49-31,-26-25 109,1 25-94,-25-24-15,25 24-1,0 0 1,0 0-16,-25-25 16,24 25-1,1 0 532</inkml:trace>
  <inkml:trace contextRef="#ctx0" brushRef="#br0" timeOffset="38615.9805">769 15900 0,'25'0'79,"49"0"-64,1 0 1,-1 0-1,25 25 1,0-1 0,1-24-16,-26 25 15,-24-25 1,-1 0 0,-24 0 30,-25 25 126</inkml:trace>
  <inkml:trace contextRef="#ctx0" brushRef="#br0" timeOffset="41763.0058">1587 11013 0,'0'25'63,"0"25"-48,0-26 1,0 26 0,0 0 15,0 24-15,0 1-1,0-1 1,0 0-1,0-24 1,0 24 0,0-49-1,0 50-15,0-51 16,0 26 0,0-25-1,0 24 1,0 1-1,0 0 1,0-26 15,0 26 1,-24 0-17,24-1 1,-25 1-1,0 0 1,25-1 0,0-24-1,-25 49-15,25-24 16,-25 24 0,25-24-1,-24 24 1,24-24-1,0 0 1,0 24 0,0-24-1,0 24 1,0 0 0,0-24-1,0-25 1,0 24-16,0-24 15,0 50 1,0-50 0,0-1-1,0 1 1,0 0 0,0 74 30,0-49-30,0-1 0,0 1-1,0-25 1,0 24 46,0 1-46,0 24 0,0-24-1,0 49 1,0-24 0,0-26-1,0-24 16,0 99 1,0 0-17,0-74 1,24-25 0,-24-1-1</inkml:trace>
  <inkml:trace contextRef="#ctx0" brushRef="#br0" timeOffset="43515.7763">4415 15032 0,'0'24'79,"0"1"-64,0 50 1,0-51 15,25-24-15,0 0 46,0 0-31,-1 0-15,26-24 0,0-26-16,-1 50 15,1-50 1,-1 26 0,1-1-1,0 0 1,-25 0-1,24 0-15,-24 25 32,0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14:49:51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 7094 0,'0'25'125,"0"0"-109,0 24 0,0 1-1,0-25 1,0 0-16,0-1 15,0 1 1,25-25 47,0 0-17,-25-25-30,74 1 0,1-26-1,73-24-15,1-26 16,25 1 0,-1 0-1,-24 24 1,-49 26-1,-76 49 1,1-25 0</inkml:trace>
  <inkml:trace contextRef="#ctx0" brushRef="#br0" timeOffset="3891.3174">769 8384 0,'74'0'141,"26"0"-141,-1 0 15,50 0 1,-25 0-1,49 0 1,-49 0 0,25 0-1,-25 0 1,-49 0 0,-26 0-16,-24 0 15,0 0 1,0 0 31,-1 0-32,1 0 1,0 0 15,25 0 172,24 0-187,0-25 0,1 0-16,-1 25 15,-24-24 1,99 24-1,-25-25 1,-25 25 0,0 0-1,-24 0-15,24-25 16,-25 0 0,-24 0-1,-1 25 1,-24-24-1,0 24-15,-25-25 16,25 25 0,-25-50-1,0 1 1,25-1 0,-25 25-1,0 0 1,0-24-16,0-1 15,0 0 1,0 26 0,0-26-1,0 0 1,-25 1 0,0-1-1,25 25 1,0-49-16,-50 0 15,26 24 1,-1 0 0,0 1-1,0-1 1,-24 25 0,24-24-1,-99-50 1,49 24-1,-49 50 1,75-24-16,-26 24 16,1 25-1,-1-25 1,1 25 0,-25 0-1,0 0 1,49 0-1,0 0-15,1 0 16,24 0 187,-25 0-187,-98 0-1,24 0 1,24 25 0,51 0-16,-26 0 15,50-25 1,-24 0 0,24 24-1,0 1 1,0-25-1,1 25 1,-26 0 0,0 24 15,26-24-15,-1 0-1,0 0 1,0-25-1,0 25 1,1 24 0,-1-24 15,0 0-15,25 0-1,-25-1 1,25 1 15,0 0-15,-25 0 31,25 0-47,0-1 15,0 1 16,-24 25-15,-1-25 15,25-1-15,0 1 0,0 0-1,-25 0 16,25 0 1,0-1-1,0 1 47,0 0 156,0 0-187,0 0-31,-25-25 0,25 24-1,0 1 16,-25-25-15,25 25 0,0 0 15,0 0 47,0-1-31,0 1 0,0 0-32,0 0 17,0 0-1,0 0 125,0-1-93</inkml:trace>
  <inkml:trace contextRef="#ctx0" brushRef="#br0" timeOffset="36448.6675">2133 13370 0,'25'0'78,"0"0"-62,24 0-1,1 0 1,24 0-1,1 0-15,-26 0 16,-24 0 0,50 0-1,-26 0 1,26 0 0,49 0-1,-50 0 1,-24 0-1,-25 0 1</inkml:trace>
  <inkml:trace contextRef="#ctx0" brushRef="#br0" timeOffset="56362.4504">11212 11584 0,'0'25'63,"0"24"-48,25 26 1,-1-26-1,1 1-15,0-1 16,-25 1 15,25-50-15,0 25 15,24-25 16,1-25-47,173-124 16,25 0-1,-50-24 1,1 49 0,-50 25-1,-50-1 1,0 51-1,-49-1 1,-1 25-16,51-49 16,-51 49 15,-24 0-31,0 0 16</inkml:trace>
  <inkml:trace contextRef="#ctx0" brushRef="#br0" timeOffset="70534.3316">620 13618 0,'0'25'109,"0"-1"-93,0 1 15,0 0-15,0 0 15,0 0-31,0-1 31,25-24 94,0 0-93,24 0-17,51-74 1,-26 24-1,0-24 1,-49 24-16,0 26 16,0-26-1,0 50 1,-25-25 15</inkml:trace>
  <inkml:trace contextRef="#ctx0" brushRef="#br0" timeOffset="73789.3558">1836 12179 0,'24'25'156,"-24"0"-125,25-25 32,0 0 46,0 0-93,24-25 15,-24-25-31,0 25 15,0 1 1,-25-1 109,25 25-109,-1 0 62,-24-25-63,0 0 1,25 25 15</inkml:trace>
  <inkml:trace contextRef="#ctx0" brushRef="#br0" timeOffset="80003.7491">17760 7144 0,'50'0'109,"49"0"-93,0 0 0,-24 0-16,-26 0 15,1 0 1,-1 0-1,1 0 1,24 0 0,1-25-16,49 0 15,124 0 1,-50 1 0,-74 24-1,0-25 1,-74 25-1,0 0 1,-26 0-16,1 0 47,0 0 15</inkml:trace>
  <inkml:trace contextRef="#ctx0" brushRef="#br0" timeOffset="97179.6465">19546 11881 0,'0'-24'62,"25"24"1,0 0-48,0 0 1,-1 0 0,1 0-1,0 0 16,0 0 1,0 0-17,-1 0 1,1 0 31,0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6" y="2470244"/>
            <a:ext cx="5140685" cy="2920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Statement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</a:rPr>
              <a:t>pass keyword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variable scope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local and global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Anonymous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Functions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41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Anonymous Functions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Go to Next Day 41-&gt;</a:t>
            </a:r>
          </a:p>
        </p:txBody>
      </p:sp>
    </p:spTree>
    <p:extLst>
      <p:ext uri="{BB962C8B-B14F-4D97-AF65-F5344CB8AC3E}">
        <p14:creationId xmlns:p14="http://schemas.microsoft.com/office/powerpoint/2010/main" val="171164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42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53871" y="1633679"/>
            <a:ext cx="6106944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FFFF00"/>
                </a:solidFill>
                <a:latin typeface="Calibri (Body)"/>
                <a:cs typeface="Aharoni" panose="02010803020104030203" pitchFamily="2" charset="-79"/>
              </a:rPr>
              <a:t>Lambda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 </a:t>
            </a:r>
            <a:r>
              <a:rPr lang="en-US" sz="40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 </a:t>
            </a:r>
          </a:p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and Solution 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return , pass, variable scope, 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anonymous function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Return Statement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Pass Keyword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Variable Scope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Local And Global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Anonymous Functions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41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6880" y="1803960"/>
              <a:ext cx="4054320" cy="351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20" y="1794600"/>
                <a:ext cx="4073040" cy="35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Python Return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Statement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Return </a:t>
            </a:r>
            <a:r>
              <a:rPr lang="en-US" dirty="0">
                <a:solidFill>
                  <a:srgbClr val="002060"/>
                </a:solidFill>
              </a:rPr>
              <a:t>statement </a:t>
            </a:r>
            <a:r>
              <a:rPr lang="en-US" dirty="0" smtClean="0">
                <a:solidFill>
                  <a:srgbClr val="002060"/>
                </a:solidFill>
              </a:rPr>
              <a:t>is used to send value to function calling point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After return statement, statement or set of </a:t>
            </a:r>
            <a:r>
              <a:rPr lang="en-US" dirty="0">
                <a:solidFill>
                  <a:srgbClr val="002060"/>
                </a:solidFill>
              </a:rPr>
              <a:t>statement </a:t>
            </a:r>
            <a:r>
              <a:rPr lang="en-US" dirty="0" smtClean="0">
                <a:solidFill>
                  <a:srgbClr val="002060"/>
                </a:solidFill>
              </a:rPr>
              <a:t>cannot be execute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def</a:t>
            </a:r>
            <a:r>
              <a:rPr lang="en-US" dirty="0" smtClean="0">
                <a:solidFill>
                  <a:srgbClr val="002060"/>
                </a:solidFill>
              </a:rPr>
              <a:t> show():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a = 32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b = 12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return (a + b)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#print(“Cannot execute…”) # give error</a:t>
            </a:r>
          </a:p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rint(show())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um = show()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#print(sum)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0240" y="1553760"/>
              <a:ext cx="7063560" cy="459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80" y="1544400"/>
                <a:ext cx="7082280" cy="46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Python Pass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Keyword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Interpreter Cannot Ignore Pass Statement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Does Not Display Any Thing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Pass </a:t>
            </a:r>
            <a:r>
              <a:rPr lang="en-US" dirty="0">
                <a:solidFill>
                  <a:srgbClr val="002060"/>
                </a:solidFill>
              </a:rPr>
              <a:t>statement </a:t>
            </a:r>
            <a:r>
              <a:rPr lang="en-US" dirty="0" smtClean="0">
                <a:solidFill>
                  <a:srgbClr val="002060"/>
                </a:solidFill>
              </a:rPr>
              <a:t>is the null statement which does not operate any operations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We Used Pass Statement To Avoid Any Error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We Used Pass Statement To Write Code In Future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We Make Just Structure Of Function Using Pass Keyword That Will Be Created In Future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02400" y="2018160"/>
              <a:ext cx="3054240" cy="226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3040" y="2008800"/>
                <a:ext cx="3072960" cy="22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11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Python Pass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Keyword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</a:rPr>
              <a:t>Examples:</a:t>
            </a:r>
          </a:p>
          <a:p>
            <a:endParaRPr lang="en-US" sz="1800" b="1" dirty="0">
              <a:solidFill>
                <a:srgbClr val="002060"/>
              </a:solidFill>
            </a:endParaRPr>
          </a:p>
          <a:p>
            <a:r>
              <a:rPr lang="en-US" sz="1800" dirty="0" smtClean="0">
                <a:solidFill>
                  <a:srgbClr val="002060"/>
                </a:solidFill>
              </a:rPr>
              <a:t>a </a:t>
            </a:r>
            <a:r>
              <a:rPr lang="en-US" sz="1800" dirty="0">
                <a:solidFill>
                  <a:srgbClr val="002060"/>
                </a:solidFill>
              </a:rPr>
              <a:t>= 30</a:t>
            </a:r>
          </a:p>
          <a:p>
            <a:r>
              <a:rPr lang="en-US" sz="1800" dirty="0">
                <a:solidFill>
                  <a:srgbClr val="002060"/>
                </a:solidFill>
              </a:rPr>
              <a:t>if a &gt; 30:</a:t>
            </a:r>
          </a:p>
          <a:p>
            <a:r>
              <a:rPr lang="en-US" sz="1800" dirty="0">
                <a:solidFill>
                  <a:srgbClr val="002060"/>
                </a:solidFill>
              </a:rPr>
              <a:t>    pass</a:t>
            </a:r>
          </a:p>
          <a:p>
            <a:r>
              <a:rPr lang="en-US" sz="1800" dirty="0">
                <a:solidFill>
                  <a:srgbClr val="002060"/>
                </a:solidFill>
              </a:rPr>
              <a:t/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for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 in range(1,10):</a:t>
            </a:r>
          </a:p>
          <a:p>
            <a:r>
              <a:rPr lang="en-US" sz="1800" dirty="0">
                <a:solidFill>
                  <a:srgbClr val="002060"/>
                </a:solidFill>
              </a:rPr>
              <a:t>    </a:t>
            </a:r>
            <a:r>
              <a:rPr lang="en-US" sz="1800" dirty="0" err="1" smtClean="0">
                <a:solidFill>
                  <a:srgbClr val="002060"/>
                </a:solidFill>
              </a:rPr>
              <a:t>passs</a:t>
            </a:r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dirty="0">
                <a:solidFill>
                  <a:srgbClr val="002060"/>
                </a:solidFill>
              </a:rPr>
              <a:t/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 err="1">
                <a:solidFill>
                  <a:srgbClr val="002060"/>
                </a:solidFill>
              </a:rPr>
              <a:t>def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func</a:t>
            </a:r>
            <a:r>
              <a:rPr lang="en-US" sz="1800" dirty="0">
                <a:solidFill>
                  <a:srgbClr val="002060"/>
                </a:solidFill>
              </a:rPr>
              <a:t>():</a:t>
            </a:r>
          </a:p>
          <a:p>
            <a:r>
              <a:rPr lang="en-US" sz="1800" dirty="0">
                <a:solidFill>
                  <a:srgbClr val="002060"/>
                </a:solidFill>
              </a:rPr>
              <a:t>    pass</a:t>
            </a:r>
          </a:p>
          <a:p>
            <a:r>
              <a:rPr lang="en-US" sz="1800" dirty="0">
                <a:solidFill>
                  <a:srgbClr val="002060"/>
                </a:solidFill>
              </a:rPr>
              <a:t/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while(a == 23):</a:t>
            </a:r>
          </a:p>
          <a:p>
            <a:r>
              <a:rPr lang="en-US" sz="1800" dirty="0">
                <a:solidFill>
                  <a:srgbClr val="002060"/>
                </a:solidFill>
              </a:rPr>
              <a:t>    </a:t>
            </a:r>
            <a:r>
              <a:rPr lang="en-US" sz="1800" dirty="0" smtClean="0">
                <a:solidFill>
                  <a:srgbClr val="002060"/>
                </a:solidFill>
              </a:rPr>
              <a:t>pass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0520" y="2295000"/>
              <a:ext cx="1679040" cy="3929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285640"/>
                <a:ext cx="1697760" cy="39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33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Python Variable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Scope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Two type of variable scope in the Python: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Local scope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Global scope</a:t>
            </a:r>
          </a:p>
          <a:p>
            <a:endParaRPr lang="en-US" sz="2000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679360" y="2125440"/>
              <a:ext cx="1107720" cy="911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000" y="2116080"/>
                <a:ext cx="1126440" cy="9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596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Local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Scope and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Global Scope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:</a:t>
            </a:r>
            <a:endParaRPr lang="en-US" sz="4000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Local Scope: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When We Declare And Initialize a Variable In Side Of Any Specific Block Of Code As In Side Loop Body, Function Body, Class Body Etc.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That Scope Of Variable Say That It Is Local Scope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We Cannot Access Variable Having Local Scope, Outside The Specific Block Of Code, In Which It Is Declared </a:t>
            </a:r>
          </a:p>
          <a:p>
            <a:endParaRPr lang="en-US" sz="2000" dirty="0" smtClean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Global Scope: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When We Declare And Initialize a Variable Out Side Of  Any Specific Block Of Code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That Scope Of Variable Say That It Is Global Scope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We Can Access Variable Having Global Scope Outside And Inside Or Anywhere In The Program </a:t>
            </a:r>
            <a:endParaRPr lang="en-US" sz="2000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76960" y="1937880"/>
              <a:ext cx="8501400" cy="4080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7600" y="1928520"/>
                <a:ext cx="8520120" cy="40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7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Examples of Local Scope: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69823" y="1603375"/>
            <a:ext cx="11677338" cy="504031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Examples of Local Scope: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</a:rPr>
              <a:t>= 30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if a &gt; 30: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    </a:t>
            </a:r>
            <a:r>
              <a:rPr lang="en-US" sz="2000" dirty="0" smtClean="0">
                <a:solidFill>
                  <a:srgbClr val="002060"/>
                </a:solidFill>
              </a:rPr>
              <a:t>b = a # b is the local variable having local scope, we cannot access b outside of if body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 err="1">
                <a:solidFill>
                  <a:srgbClr val="002060"/>
                </a:solidFill>
              </a:rPr>
              <a:t>def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func</a:t>
            </a:r>
            <a:r>
              <a:rPr lang="en-US" sz="2000" dirty="0">
                <a:solidFill>
                  <a:srgbClr val="002060"/>
                </a:solidFill>
              </a:rPr>
              <a:t>():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    </a:t>
            </a:r>
            <a:r>
              <a:rPr lang="en-US" sz="2000" dirty="0" smtClean="0">
                <a:solidFill>
                  <a:srgbClr val="002060"/>
                </a:solidFill>
              </a:rPr>
              <a:t>a = 10 		</a:t>
            </a:r>
            <a:r>
              <a:rPr lang="en-US" sz="2000" dirty="0">
                <a:solidFill>
                  <a:srgbClr val="002060"/>
                </a:solidFill>
              </a:rPr>
              <a:t> # </a:t>
            </a:r>
            <a:r>
              <a:rPr lang="en-US" sz="2000" dirty="0" smtClean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</a:rPr>
              <a:t>is the local variable having local </a:t>
            </a:r>
            <a:r>
              <a:rPr lang="en-US" sz="2000" dirty="0" smtClean="0">
                <a:solidFill>
                  <a:srgbClr val="002060"/>
                </a:solidFill>
              </a:rPr>
              <a:t>scope, we </a:t>
            </a:r>
            <a:r>
              <a:rPr lang="en-US" sz="2000" dirty="0">
                <a:solidFill>
                  <a:srgbClr val="002060"/>
                </a:solidFill>
              </a:rPr>
              <a:t>cannot access </a:t>
            </a:r>
            <a:r>
              <a:rPr lang="en-US" sz="2000" dirty="0" smtClean="0">
                <a:solidFill>
                  <a:srgbClr val="002060"/>
                </a:solidFill>
              </a:rPr>
              <a:t>‘a’ </a:t>
            </a:r>
            <a:r>
              <a:rPr lang="en-US" sz="2000" dirty="0">
                <a:solidFill>
                  <a:srgbClr val="002060"/>
                </a:solidFill>
              </a:rPr>
              <a:t>outside of function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  b =   20	 </a:t>
            </a:r>
            <a:r>
              <a:rPr lang="en-US" sz="2000" dirty="0">
                <a:solidFill>
                  <a:srgbClr val="002060"/>
                </a:solidFill>
              </a:rPr>
              <a:t># b is the local variable having local </a:t>
            </a:r>
            <a:r>
              <a:rPr lang="en-US" sz="2000" dirty="0" smtClean="0">
                <a:solidFill>
                  <a:srgbClr val="002060"/>
                </a:solidFill>
              </a:rPr>
              <a:t>scope, </a:t>
            </a:r>
            <a:r>
              <a:rPr lang="en-US" sz="2000" dirty="0">
                <a:solidFill>
                  <a:srgbClr val="002060"/>
                </a:solidFill>
              </a:rPr>
              <a:t>we cannot </a:t>
            </a:r>
            <a:r>
              <a:rPr lang="en-US" sz="2000" dirty="0" smtClean="0">
                <a:solidFill>
                  <a:srgbClr val="002060"/>
                </a:solidFill>
              </a:rPr>
              <a:t>access ‘b’ </a:t>
            </a:r>
            <a:r>
              <a:rPr lang="en-US" sz="2000" dirty="0">
                <a:solidFill>
                  <a:srgbClr val="002060"/>
                </a:solidFill>
              </a:rPr>
              <a:t>outside of function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    c = a  + b 	</a:t>
            </a:r>
            <a:r>
              <a:rPr lang="en-US" sz="2000" dirty="0">
                <a:solidFill>
                  <a:srgbClr val="002060"/>
                </a:solidFill>
              </a:rPr>
              <a:t> # </a:t>
            </a:r>
            <a:r>
              <a:rPr lang="en-US" sz="2000" dirty="0" smtClean="0">
                <a:solidFill>
                  <a:srgbClr val="002060"/>
                </a:solidFill>
              </a:rPr>
              <a:t>c </a:t>
            </a:r>
            <a:r>
              <a:rPr lang="en-US" sz="2000" dirty="0">
                <a:solidFill>
                  <a:srgbClr val="002060"/>
                </a:solidFill>
              </a:rPr>
              <a:t>is the local variable having local </a:t>
            </a:r>
            <a:r>
              <a:rPr lang="en-US" sz="2000" dirty="0" smtClean="0">
                <a:solidFill>
                  <a:srgbClr val="002060"/>
                </a:solidFill>
              </a:rPr>
              <a:t>scope, </a:t>
            </a:r>
            <a:r>
              <a:rPr lang="en-US" sz="2000" dirty="0">
                <a:solidFill>
                  <a:srgbClr val="002060"/>
                </a:solidFill>
              </a:rPr>
              <a:t>we cannot access </a:t>
            </a:r>
            <a:r>
              <a:rPr lang="en-US" sz="2000" dirty="0" smtClean="0">
                <a:solidFill>
                  <a:srgbClr val="002060"/>
                </a:solidFill>
              </a:rPr>
              <a:t>‘c’ outside </a:t>
            </a:r>
            <a:r>
              <a:rPr lang="en-US" sz="2000" dirty="0">
                <a:solidFill>
                  <a:srgbClr val="002060"/>
                </a:solidFill>
              </a:rPr>
              <a:t>of function </a:t>
            </a:r>
          </a:p>
          <a:p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print(c) # you will get an error </a:t>
            </a:r>
            <a:endParaRPr lang="en-US" sz="2000" dirty="0" smtClean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6840" y="2562840"/>
              <a:ext cx="8260200" cy="3197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480" y="2553480"/>
                <a:ext cx="8278920" cy="32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29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Examples of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Global Scope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69823" y="1603375"/>
            <a:ext cx="11677338" cy="5040313"/>
          </a:xfrm>
        </p:spPr>
        <p:txBody>
          <a:bodyPr numCol="2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Examples of Global Scope: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= 30</a:t>
            </a:r>
          </a:p>
          <a:p>
            <a:r>
              <a:rPr lang="en-US" dirty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rgbClr val="002060"/>
                </a:solidFill>
              </a:rPr>
              <a:t> = 10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if </a:t>
            </a:r>
            <a:r>
              <a:rPr lang="en-US" dirty="0">
                <a:solidFill>
                  <a:srgbClr val="002060"/>
                </a:solidFill>
              </a:rPr>
              <a:t>a &gt; 30:</a:t>
            </a:r>
          </a:p>
          <a:p>
            <a:r>
              <a:rPr lang="en-US" dirty="0">
                <a:solidFill>
                  <a:srgbClr val="002060"/>
                </a:solidFill>
              </a:rPr>
              <a:t>    </a:t>
            </a:r>
            <a:r>
              <a:rPr lang="en-US" dirty="0" smtClean="0">
                <a:solidFill>
                  <a:srgbClr val="00B050"/>
                </a:solidFill>
              </a:rPr>
              <a:t>b = a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print(x) # it will display x value that is 10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print(x</a:t>
            </a:r>
            <a:r>
              <a:rPr lang="en-US" dirty="0">
                <a:solidFill>
                  <a:srgbClr val="00B050"/>
                </a:solidFill>
              </a:rPr>
              <a:t>) # it will display x value that is 10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def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func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r>
              <a:rPr lang="en-US" dirty="0">
                <a:solidFill>
                  <a:srgbClr val="002060"/>
                </a:solidFill>
              </a:rPr>
              <a:t>  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 = 10 		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b =   20	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c = a  + b 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print(x</a:t>
            </a:r>
            <a:r>
              <a:rPr lang="en-US" dirty="0">
                <a:solidFill>
                  <a:srgbClr val="00B050"/>
                </a:solidFill>
              </a:rPr>
              <a:t>) # it will display x value that is </a:t>
            </a:r>
            <a:r>
              <a:rPr lang="en-US" dirty="0" smtClean="0">
                <a:solidFill>
                  <a:srgbClr val="00B050"/>
                </a:solidFill>
              </a:rPr>
              <a:t>10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print(x) # it will display x value that is 10</a:t>
            </a:r>
            <a:endParaRPr lang="en-US" dirty="0" smtClean="0">
              <a:solidFill>
                <a:srgbClr val="FF0000"/>
              </a:solidFill>
              <a:latin typeface="Calibri (Body)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3200" y="2419920"/>
              <a:ext cx="6912000" cy="2545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40" y="2410560"/>
                <a:ext cx="6930720" cy="25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65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8263</TotalTime>
  <Words>317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529</cp:revision>
  <dcterms:created xsi:type="dcterms:W3CDTF">2021-11-08T00:20:31Z</dcterms:created>
  <dcterms:modified xsi:type="dcterms:W3CDTF">2022-08-02T11:24:22Z</dcterms:modified>
</cp:coreProperties>
</file>