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5:42:36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13965 5060,'0'25,"0"0,0 0,0-1,0 1,0 0,25 0,-25 0,25-25,-25 24,24-24,26-24,0-1,24-25,-24 25,-26-24,26 24,-50 0,50 0,-1 1,-24-1,25 0,-1 0,-24 25,0-25,0 25,0 0,-1-24,1 24,0-25,0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4T01:26:39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14932 5457,'0'-25,"25"25,0 0,25 0,-26 0,51 0,-1 0,-24 0,-25 0,49 0,-24 0,-25 0,49 0,25 0,50-25,-25 25,-25 0,0 0,25-24,-49 24,-1 0,-49-25,0 25,25 0,-26 0,1 0,25 0,-25 0,49 0,0 0,26 25</inkml:trace>
  <inkml:trace contextRef="#ctx0" brushRef="#br0" timeOffset="306.6366">17190 5432,'0'0,"99"0,-50 25,26-25,-50 25,-1-25,26 0,-25 0,25 0,-1 25,26-25,-26 0,1 0,-25 0,-1 0,1 0,25 0,-25 0,-1 0</inkml:trace>
  <inkml:trace contextRef="#ctx0" brushRef="#br0" timeOffset="1504.3436">21729 4514,'0'25,"0"0,0 0,0 0,25-25,-25 24,49-24,26-24,74-51,-25 1,0-1,-75 26,1-1,-1 25,-24 1,0-26,0 50,0 0,-25-25</inkml:trace>
  <inkml:trace contextRef="#ctx0" brushRef="#br0" timeOffset="3944.9035">28897 4514,'0'75,"0"-1,0-24,0-25,0-1,0 1,25-25,0 0,25 0,-1 0,75-25,-49-49,24 24,-49 1,-26-1,26 25,-50 1,25 24,0-25,-25 0</inkml:trace>
  <inkml:trace contextRef="#ctx0" brushRef="#br0" timeOffset="5882.7768">4192 6176,'50'0,"-1"25,26-25,173 50,-25-50,-25 0,1 0,-1 0,1 0,-75 0,49 0,-73 0,-1 0,-50 0,26 0,74 0,-25 0,0 0,0 0,-50 25,1-25,-26 0,26 0,-51 0,1 0</inkml:trace>
  <inkml:trace contextRef="#ctx0" brushRef="#br0" timeOffset="8236.8887">15652 6499,'25'0,"-1"0,51 0,-1 0,1 0,-26 0,1 0,24 0,-24 0,-1 0,-24 0,25 0,-25 0</inkml:trace>
  <inkml:trace contextRef="#ctx0" brushRef="#br0" timeOffset="10625.9827">25152 6524,'0'-25,"50"25,-26 0,51 0,-1 0,1 0,24-25,-25 25,1-25,-26 25,-24 0,0 0,49-25,-24 1,-25 24,0 0</inkml:trace>
  <inkml:trace contextRef="#ctx0" brushRef="#br0" timeOffset="13027.372">7144 7367,'25'0,"-1"0,26 0,0 0,24 0,0 0,26 0,-26 0,50 0,-74 0,-1 0,-24 0</inkml:trace>
  <inkml:trace contextRef="#ctx0" brushRef="#br0" timeOffset="15001.3597">17686 8533,'0'-25,"25"25,-25-25,0 0,24 25,1 0,25 25,-1 0,26 0,-1 24,1-24,24 0,50 25,-25-1,74 50,-24 1,24 24,-49 0,-25 0,-25 25,-24-50,-1 25,1-25,-51-49,-24 24,25 100,0-1,0 26,-25-75,25 0,-25-50,0-49,24-25,-24 25</inkml:trace>
  <inkml:trace contextRef="#ctx0" brushRef="#br0" timeOffset="15839.3623">20265 10145,'50'25,"0"99,-26 50,26-1,0-74,-26 1,1-51,-25-24,0 0,25-25,-25 25,-25-25,0 49,-74-24,0 0,-50 49,-198 50,149-74,49-25,99 0,0-25,26 0,-1 0</inkml:trace>
  <inkml:trace contextRef="#ctx0" brushRef="#br0" timeOffset="17335.9285">21903 10418,'24'0,"1"0,25 0,-1 0,1-25,-25 25,0 0,24 0,-24-25,25 25,-1-24,-24 24,25 0,-26-25,26 25,-50-25,25 25,-25 124,-50 50,1-1,24-24,0 0,0-50,0 25,25 0,-24-49,24-26,0-24,0 0</inkml:trace>
  <inkml:trace contextRef="#ctx0" brushRef="#br0" timeOffset="18023.2594">22771 11162,'49'-25,"150"-24,-1 24,-74 0,-25 0,-49 0,-25 25,49 0,-24 0,-1 0,1-24,-25 24,49-25</inkml:trace>
  <inkml:trace contextRef="#ctx0" brushRef="#br0" timeOffset="18846.2709">23738 10740,'50'0,"-1"0,1 25,49 0,-24-25,24 50,-74-26,24-24,-49 25,0 0,0 0,0 0,0-1,-25 26,25-25,-24 0,-1 24,-25 1,25 0,1-26</inkml:trace>
  <inkml:trace contextRef="#ctx0" brushRef="#br0" timeOffset="21261.7091">25747 10046,'0'25,"-25"0,25 49,-24-49,-26 49,50-24,-25-25,25-1,0 1,0 0,0 25,0-26,0 26,25 0,25-26,-26 26,1-50,25 25,-1-25,51 25,-1-25,-49 0,-1 0,1 0,-1-25,-49-25,0 25,0-24,0-1,-24 1,-26-51,-74-24,25 75,-1-26,-24 26,50 24,-25 25,-50-25,75 0,24 25,0-49,26 49,-1-25,25 0,0 0,0 0,0-24,0 24,25 0,-25 0,49 1,-24-1,49 0,26-25,-51 50,1-24,-1 24,1 0,-25 0,24 0,-24 24,0-24,0 0,-25 25,25-25,-1 25,1 25,0-26,-25 1,0 0,0 0,0 0,25-1,-25 1,0 0,0 0,0 0,0-1,0 1,0 0,0 0,0 0,0 0,0-1</inkml:trace>
  <inkml:trace contextRef="#ctx0" brushRef="#br0" timeOffset="21991.9126">26467 10319,'49'25,"-49"24,25-24,-25 0,25 24,-25-24,0 0,0 0,0 0,0-1,0 1,0 0</inkml:trace>
  <inkml:trace contextRef="#ctx0" brushRef="#br0" timeOffset="23521.7101">27608 9054,'0'25,"0"-1,-25 26,0 99,-25-75,26 1,24-26,-25-24,0 25,25 24,0-49,0 24,0-24,0 25,0-1,0-24,0 25,25-25,0 24,-1-49,-24 25,50 0,-25 0,0-25,24 0,-24 0,0 0,0 0,-1 0,26 0,0 0,24-50,0 25,-49-24,0 49,-25-25,0 0,0 0,0 0,0 1,0-1,-50-25,1 25,-1 1,1 24,24-25,0 25,0 0,0 0,1 0,-1 25,0-1,0 1,0 0,-24 0,24 24,0 1,-24-25,24 24</inkml:trace>
  <inkml:trace contextRef="#ctx0" brushRef="#br0" timeOffset="29912.3195">22721 12700,'25'-25,"49"25,-24 0,24-25,50 25,0-24,100-76,297-48,24-1,-198 25,-49 49,25 26,-75-51,0 51,-50-1,-49-24,-25 24,-74 25,-1-24,1 49,-1-50,-24 25,50-24,24-50,124-25,100-50,49-49,149-25,-273 148,-124 26,-25 0,-25 24,-49 0,74-49,-49 0,24 0,-24-25,-25 0,0-25,-25 0,0-74,-25-1,-25 51,-49-26,49 75,-24 0,-1 25,-73 0,-26 25,25 24,25 25,0 25,50 0,-1 0,50 0,1 0,-26 0,0 0,26 0,-150-74,-173 24,-75-49,-99 24,99 51,26 24,-299 0,298 0,100 0,48 24,51 1,74 0,0 0,0 0,25-1,49-24,50 25,-25-25,75 0,0 0,-50 25,0 0,0 0,-25 49,-223 149,24 1,51-76,-1 26,75-50,0-50,49-24,1 49,-1-49,50 24,-25-49,0 50,25-26,0-24,-24 49,-1-24,25 24,0-24,-25 0,25-26,0 1,0 25,0-1,0-24,-25 0,0 25,25-1,-49 51,24-26,0 25,-25 0,26-24,24-1,-25 1,25-51,0 1,0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23:04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16371 4415,'0'25,"0"0,0 0,0-1,25-24,-25 25,0 0,25-25,49 0,1 0,49 0,24 0,-24 0,-49-50,-50 26,-1 24,1-25,0 25,0-25,0 25</inkml:trace>
  <inkml:trace contextRef="#ctx0" brushRef="#br0" timeOffset="5266.4286">2456 6772,'0'-25,"-25"25,25-25,25 25,24 0,26 0,24 0,0 0,-24 0,-1 0,-49 0,24 0,1 0,-25 0,99 0,0 0,25 0,-25 0,0 25,-50-25,-24 0,-25 0,-1 0,-24 25,25-25,0 0,0 0,24 0,-24 0,25 0,24 0,50 0,0 0,50 0,-75 0,-49 0,-26 0,26 0,-25 0</inkml:trace>
  <inkml:trace contextRef="#ctx0" brushRef="#br0" timeOffset="7110.1049">9823 6548,'0'-24,"0"-1,148-25,76 1,123-1,0 25,75 0,-25 25,-50 0,-24 0,-100 25,50 25,-125-1,-48 1,-26-50,-49 25,0 0,0-25,-1 0,100 0,-24 0,-26 0,-24 0,-26 0,1 0,25 0,-25 0,24 0,26 0,-26 0,-24 0,0 0,0 0,-1 0,1 0,0 0,25 0,-1 0,26 0,-1 0,-24 0,-25 0,24 0,1 0,-25 0,-1 0,1 0,0 0</inkml:trace>
  <inkml:trace contextRef="#ctx0" brushRef="#br0" timeOffset="8786.951">19199 6474,'25'0,"49"0,25 0,100 0,-26 0,-24 0,0 0,-50 0,-24 0,-1 0,0 0,100 0,-50 0,50 0,-50 0,-50 0,-24 0,-1 0,-24 0,0 0,0 0,0 0,-1 0,1 0,0 25,25-25,-1 0,-24 0,0 0,0 0</inkml:trace>
  <inkml:trace contextRef="#ctx0" brushRef="#br0" timeOffset="21847.8998">16942 9103,'0'-24,"49"-26,50 25,-49 0,0 0,24-24,0-1,1 50,-1-25,-49 25,0-24,0 24,24 0,1 0,-25 49,49 26,-74-1,25-24,0-25,-25 24,0-24,0 25,0-26,-50 26,25-25,-24 0,-75 74,49-25,26-24,-1-25,50-1,-25 1,0 0,25 0,-49 24,49 1,-25 0,25-26,0 1,0 0,-25 0,25 0,0-1,0 1,0 0,0 0,-25 0,25-50,25 25,-25-25,25 25,0 0,-25-25,25 25,-1 0,26-25,-25 1,0 24,24-25,-24 25,25 0,-25 0,-1 0,1 0,25 0,-1 0,1 0,-25 0,0 0,24 0,-24 0,-25-25</inkml:trace>
  <inkml:trace contextRef="#ctx0" brushRef="#br0" timeOffset="24598.7608">21506 8434,'24'0,"1"-25,50 0,-1 0,50-24,-49 49,-1-25,-24 25,-26 0,26 0,-25 0,0 0,-1 0,1 0,0 0,0 25,-25-1,0 1,0 0,0 0,0 24,-25-24,0 25,0-50,-24 49,-1 1,1 0,-1-1,25-24,75-25,-25 0,-1 25,26-25,-50 25,25-25,24 0,-24 0,0 24,0 1,0-25,-25 25,0 0,24-25,-24 25,0-1,0 1,0 0,0 25,0-25,0 24,-24-24,24 0,-25 0,25-1,-25-24,0 0,25 25,-25-25,25 25,-49 0,49 0,-25-25,25 24,-25-24,0 0,1 25,-26-25,50 25,-25-25</inkml:trace>
  <inkml:trace contextRef="#ctx0" brushRef="#br0" timeOffset="26068.1384">17537 10195,'0'25,"0"49,0-24,0 24,0-24,0-1,0 1,0-1,0 1,0 24,0-24,0 24,0 1,0-26,0 1,0 0,0-26,0 51,0-50,0 0,0 24,0-24,0 0,0 0</inkml:trace>
  <inkml:trace contextRef="#ctx0" brushRef="#br0" timeOffset="27292.0317">17190 11286,'49'25,"-49"25,75-1,-51 1,26-1,-50-24,25-25,-25 25,25-25,-25 25,24-25,26 25,-25-25,0 0,0 0,-1 0,26-25,0 25,-26-50,26 50,-50-25,25 1,24-26,-24 0,0 1,0 49,-25-25,25 25,-25-50,24 26,1-1,-25 0</inkml:trace>
  <inkml:trace contextRef="#ctx0" brushRef="#br0" timeOffset="28888.5994">17785 11733,'0'24,"0"1,0 0,0 0,0 24,0-24,-25 50,25-1,0-24,0-26,0 26,0-25,0 0,0 0,0-1,0 1,50 0,-25-25,-1 0,1 0,50 0,-51 0,1 0,0 0,25 0,-26 0,1-50,25 26,-50-26,49 25,-49 0,25 25,0 25,-25 50,25 24,-25-25,25-24,-25-1,0-24,0 0,0 25,0-26,0 26,0-25</inkml:trace>
  <inkml:trace contextRef="#ctx0" brushRef="#br0" timeOffset="34346.0355">22299 10964,'0'-25,"0"0,-24 0,-1-24,0 49,0-25,0 25,1-25,-1 25,0-25,0 25,0 0,1 0,-1 0,0 0,25 25,0 0,-25 0,0-1,25 1,0 0,0-50,0 0,0 1,0-1,25 25,0-25,0 25,-25-25,25 25,24 0,-24 0,0 0,0 0,-1 0,1 0,0 0,0 0,0 25,-1-25,1 50,-25-26,0 1,0 0,0 0,0 0,-25 24,-24 50,-1 1,25-51,-24 1,24 0,25-26,-50 1,50 50,-49-51,24 1,25 25,-25-25,0-1,25 26,-24-25,24 0,0-1,0-48,24 24,-24-25,100-25,-1 1,-25 24,-24 0,-25 25,-1 0,1 0,0 0,0 0,0 0,-1 0,1 0,0 0,0 0</inkml:trace>
  <inkml:trace contextRef="#ctx0" brushRef="#br0" timeOffset="35696.6396">22721 10864,'25'-24,"0"24,0 0,-1-25,26 25,-25 0,0 0,49-25,0 0,1 0,-1 25,1 0,-26-24,-24 24,25-25,-26 25,1 0,-25 49,0 26,0-1,0 1,0-26,0-24,0 0,0 24,0-24,0 0,0 25,0-1,0-24,25 0,-25 0,0 0,0-1,0 1,0 25,0 24,0-24,0 24,0-49</inkml:trace>
  <inkml:trace contextRef="#ctx0" brushRef="#br0" timeOffset="36922.26">19819 12030,'25'0,"0"0,-1 0,1 0,0-25,25 25,-1 0,100-49,-50 24,-24 0,-26 0,-24 25,25 0,-26 0,1-24,0 24</inkml:trace>
  <inkml:trace contextRef="#ctx0" brushRef="#br0" timeOffset="37686.9726">20166 11658,'0'75,"0"-1,0-24,0-1,0 1,0-25,0 24,0 1,25-25,-25-1,0 26,0-25,0 0,25 0,-25-1,0 1,0 0</inkml:trace>
  <inkml:trace contextRef="#ctx0" brushRef="#br0" timeOffset="38705.6225">24805 10840,'49'0,"26"-25,49 0,99-49,25 24,-50 0,-24-24,0 49,-50-24,-25 24,-25 0,-24 25,0 0,-26 0,-24-25</inkml:trace>
  <inkml:trace contextRef="#ctx0" brushRef="#br0" timeOffset="39614.0482">26194 10145,'25'25,"49"-25,0 50,75-1,25 1,-25-1,-75 1,-49-25,24-25,-49 25,0-1,0 1,0 0,-24 0,-26 24,-24 51,-1-26,75-49,-25 0,1-1,-1-24,25 25</inkml:trace>
  <inkml:trace contextRef="#ctx0" brushRef="#br0" timeOffset="41331.5575">27880 9922,'0'-25,"0"0,25 25,0-25,0 25,0 0,-25-24,24 24,1-25,0 25,25 0,-25 0,49 0,-24 25,-26-1,26-24,-50 25,0 0,25 0,0 24,-25-24,0 0,0 0,0 0,0 0,0 24,-25 1,0-50,25 25,-25-25,-49 24,24 1,1 0,24-25,0 0,25 25,0 0,0-1,0 1,0 0,0 25,0-1,0-24,0 0,0 0,0-1,0 1,0 0</inkml:trace>
  <inkml:trace contextRef="#ctx0" brushRef="#br0" timeOffset="41904.7626">28153 10939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35:1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16793 4291,'0'25,"0"49,0-49,0 0,0 25,0-26,0 1,49-25,-24 0,0 0,0 0,0 0,-1 0,26-49,24-1,26-24,197-100,-98 50,24-25,-124 100,-24-1,-51 25,1 25,0 0</inkml:trace>
  <inkml:trace contextRef="#ctx0" brushRef="#br0" timeOffset="16155.6381">10592 6375,'-25'0,"25"49,25 1,-1-50,-24 25,25-25,0 0,25 0,74-75,24-24,-48 50,-51-1,-24 25,0 25,-25-25</inkml:trace>
  <inkml:trace contextRef="#ctx0" brushRef="#br0" timeOffset="17051.9004">11733 6598,'24'0,"1"0,-25 25,25 0,-25-1,25-24,0 0,-1 0,1 0,50-49,-1 24,-49-25,0 50,-1 0</inkml:trace>
  <inkml:trace contextRef="#ctx0" brushRef="#br0" timeOffset="17975.5573">12849 6548,'25'0,"-1"25,1 25,0-50,74 0,50-25,-99 25,-25 0,-25-25,24 25,26-25</inkml:trace>
  <inkml:trace contextRef="#ctx0" brushRef="#br0" timeOffset="18631.421">13965 6524,'25'24,"-25"1,0 0,25 0,-25 0,24-25,-24 24,25-24,0 0,49 0,1 0,-50-24,-1 24,-24-25,25 25,-25-25,25 25,-25-25</inkml:trace>
  <inkml:trace contextRef="#ctx0" brushRef="#br0" timeOffset="19763.1711">16446 6697,'0'25,"24"0,-24 0,25-1,0-24,0 0,0 0,-1 0,1 0,25 0,-25 0,-1 0,-24-24,25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46:48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13667 4366,'25'0,"-25"24,0 26,0-25,0 0,0-1,0 1,25-25,0 0,0 0,-1 0,100-74,-74 49,24-49,-24 49,24 0,-49 0,0 25,0-25,0 1,-1 24,1 0,0 0,-25-25</inkml:trace>
  <inkml:trace contextRef="#ctx0" brushRef="#br0" timeOffset="7023.1866">2307 6524,'49'0,"-24"0,25 0,-1 0,-24 0,25 0,-25 0,24 0,26-25,-1 25,-49 0,0 0,0 0,-1 0,51 0,-50 0,24 0,-24-25,25 25,24 0,-24 0,-1 0,1 0,-1 0,-24 0,25 0,-25 0,-1 0</inkml:trace>
  <inkml:trace contextRef="#ctx0" brushRef="#br0" timeOffset="9684.5695">4812 6201,'50'0,"-25"0,-1 0,1 0,0 0,0 0,0 0,-1 0,26 0,0 0,-1 0,50 0,-24 0,-1 0,-24 0,-25 0,49 25,-49-25,24 0,-24 0,25 0,-25 0,-1 0,1 0,0 0,-25 25</inkml:trace>
  <inkml:trace contextRef="#ctx0" brushRef="#br0" timeOffset="13403.0695">9525 6524,'25'0,"0"0,24 0,26 0,-1 0,25 0,0 0,50 0,50 0,98 0,-24 0,-74 0,-100 0,-25 0,-49 0,0 0,0 0,0 0</inkml:trace>
  <inkml:trace contextRef="#ctx0" brushRef="#br0" timeOffset="17966.6178">19769 8334,'0'25,"0"25,0-25,0-1,0 26,0-25,0 0,0-1,0 1</inkml:trace>
  <inkml:trace contextRef="#ctx0" brushRef="#br0" timeOffset="19234.4688">20935 8334,'0'25,"0"0,0 0,0 0,0-1,0 1,0 0,0 0,0 0</inkml:trace>
  <inkml:trace contextRef="#ctx0" brushRef="#br0" timeOffset="20302.397">22498 8310,'0'24,"0"1,0 25,0-25,0-1,0 1,0 0,0 0,0 0</inkml:trace>
  <inkml:trace contextRef="#ctx0" brushRef="#br0" timeOffset="21289.5459">24333 8210,'0'50,"0"-25,0 24,0-24,0 0,0 0,0 0</inkml:trace>
  <inkml:trace contextRef="#ctx0" brushRef="#br0" timeOffset="22165.4615">26020 7937,'0'25,"0"0,0 0,0 0,0 0,0-1,0 1,0 0,0 0,0 0,25-25</inkml:trace>
  <inkml:trace contextRef="#ctx0" brushRef="#br0" timeOffset="23208.5897">26888 7640,'0'25,"0"-1,25-24,-25 25,0 0,0 0</inkml:trace>
  <inkml:trace contextRef="#ctx0" brushRef="#br0" timeOffset="29413.7139">19472 9054,'49'0,"26"0,-26 0,1 0,0 0,-26 25,51-25,-26 0,26 0,49 0,25 0,123 0,324 0,-26 49,-222-24,-1 0,-99 0,0-1,-25 1,-49 0,-25 0,-50-25,-50 0,-24 0,0 0,49 0,199 0,149-50,74-24,-99-1,-124 26,-75 24,-24 0,-25 25,24 0,1-25,49 0,25 1,50-51,-50 1,-74 24,-75 25,-25 1,-24-26,24 50,-49-25,0 0,0 25,-25-24,0-1,24-25,-24 1,0-1,0 0,0 26,0-51,0 26,0-1,0-24,0 24,0 0,-24-24,-1-1,25 51,-25-1,-25-25,-24 1,-50 24,-25-25,-49 25,74 1,49 24,-24-25,25 25,-75 0,50 0,-25 0,-50 0,75 0,24 0,51 25,-76-1,1 26,-124-50,-25 0,-25-74,-99-1,-75 26,1-26,24 50,-471-24,348 49,197 0,75 0,125 0,-1 0,25 0,-25 0,0 0,75 0,24 0,25 0,-74 0,-50 0,-49 74,-1 1,51 49,-1-25,25 0,49 0,-49 0,-25 50,25-49,50-51,-25 26,49-26,1-24,-1 0,25 0,-49-1,24 1,50 0,0 25,0-26,0 1,0 0,0 0,0 0,0 24,25-49,0 50,0-25,-1-1,1-24,-25 25,25-25,-25 25,25-25,0 0,-1 0,1 0,0 0,0 0,49 0,1 0,-1 0,-49 0,0 0,-1 0,1 0,0 0,0 0,74 0,-49 0,24 0,1 0,-51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6T15:54:12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5507,'49'0,"1"0,0 0,49-25,99 0,-24 0,-25 0,-25 1,0 24,-25 0,-25 0,26 0,-1 0,25-25,25 0,24 25,26-25,-100 0,-49 25,-26 0,1 0,0 0,0 0,0 0,-1 0,1 0,0 0,-25 25</inkml:trace>
  <inkml:trace contextRef="#ctx0" brushRef="#br0" timeOffset="8601.348">17487 6524,'25'0,"0"0,25 0,-26 0,1 0,0 0,25 0,24 0,0 0,26 0,-26 0,0 0,-24 0,-25 0,0 0,49 0,-24-25,-26 25,1 0,0 0,25 0,-26 0,26 0,-25 0,0 0</inkml:trace>
  <inkml:trace contextRef="#ctx0" brushRef="#br0" timeOffset="12276.1675">20588 6598,'0'25,"0"24,0 1,0-25,0 0,0-1,0 1,0-74,0 24,0 0,0-25,0 26,0-1,0 0,25 25,-1 0,1 0,0 0,0 25,0 0,-25-1,0 1,0 0,25-25,-1-50,1-24,0 49,-25 0,0 1,0-1,25 25,-25-25,25 25,-1 0,1 0,0 0,-25 25,50 49,-26-49,-24 0,0 0,0-1,0 1,-24 0,24 0</inkml:trace>
  <inkml:trace contextRef="#ctx0" brushRef="#br0" timeOffset="13583.8981">21134 5606,'-25'0,"25"25,-50-25,25 49,1-24,-1 25,0-50,0 24,-24 1,49 0,-25 0,0-25,0 50,0-26,1 1,-1 0,0 0,25 0,-25-25,25 24,-25 1,0-25,25 25,-24-25,24 25,-25-25,0 25,25-1,-25-24,25 25,-25 0</inkml:trace>
  <inkml:trace contextRef="#ctx0" brushRef="#br0" timeOffset="20986.647">12502 7590,'-25'0,"25"50,-25-25,25-1,0 26,-25-25,25 24,0 1,0 0,-25 24,25-24,0-25,0-1,-24-24,24-49</inkml:trace>
  <inkml:trace contextRef="#ctx0" brushRef="#br0" timeOffset="21533.8021">12378 7466,'74'0,"-24"0,24-25,0 1,-24-1,-25 25,0 0</inkml:trace>
  <inkml:trace contextRef="#ctx0" brushRef="#br0" timeOffset="22297.4472">12402 8062,'25'0,"0"0,0-25,0 0,24 25,-24-25,0 25,0 0</inkml:trace>
  <inkml:trace contextRef="#ctx0" brushRef="#br0" timeOffset="23265.3618">12700 7888,'25'0,"0"0,-1 0,1 0,0 0,-25 25,25-25,-25 24,0 1,0-50,0 1,0-26,25 50,-25-25</inkml:trace>
  <inkml:trace contextRef="#ctx0" brushRef="#br0" timeOffset="23769.9165">13122 7764,'0'25,"0"-1,0 26,0 0,0-26,0 1,0 0,0 0</inkml:trace>
  <inkml:trace contextRef="#ctx0" brushRef="#br0" timeOffset="24103.0828">13146 7541</inkml:trace>
  <inkml:trace contextRef="#ctx0" brushRef="#br0" timeOffset="24733.1754">13940 7888,'25'0,"0"0,49 0,50 0,0-25,-49 25,-26-25,1 25,0 0,-1 0,1 0,24 0,1-25,-26 25,-24 0</inkml:trace>
  <inkml:trace contextRef="#ctx0" brushRef="#br0" timeOffset="25490.9011">14734 7615,'0'-25,"74"25,26 25,-26 25,0-26,26 1,-26 25,-49-1,0-49,-25 25,0 0,0 25,-75-26,75 1,-49 0,49 0,-25-25,25 50,-50-50,50 24,-25-24</inkml:trace>
  <inkml:trace contextRef="#ctx0" brushRef="#br0" timeOffset="26788.407">12725 8954,'0'100,"0"-26,-25 50,0-25,0-49,25-25,0 0</inkml:trace>
  <inkml:trace contextRef="#ctx0" brushRef="#br0" timeOffset="28810.0273">12750 8979,'24'0,"1"0,0 0,-25-25,-25 25,-49 25,24 0,-24 0,49 0,-49-25,74 25,-25-25,74 0,1 0,0 0,-1-25,-24 25,0-25,0 25,24-25,-24 25,25 0,-26 0,-24-25,25 25</inkml:trace>
  <inkml:trace contextRef="#ctx0" brushRef="#br0" timeOffset="31343.1486">13047 8954,'0'25,"0"0,0 25,0-25,0 49,0-49,0 0,0 24,0-24,-25 0,25 0,0-1,0-48,0-1,0-25,25 25,-25 1,25 24,0 0,0 0,-1 0,1 0,0 0,-25 24,0 1,0 0,0 0,0 0</inkml:trace>
  <inkml:trace contextRef="#ctx0" brushRef="#br0" timeOffset="32535.2956">13791 9203,'25'0,"0"0,0 0,0 0,-1 0,1-25,0 25,0 0,0 0,-1 0,1-25,0 25,25 0,-26-25,1 25,0 0,0 0,0 0,-1 0,-24-25,25 25</inkml:trace>
  <inkml:trace contextRef="#ctx0" brushRef="#br0" timeOffset="33396.3524">14238 8979,'0'25,"25"0,-1-25,1 25,0 0,0-25,-25 24,0 1,0 0,0 0,0 0,0-1,0 1,0 0</inkml:trace>
  <inkml:trace contextRef="#ctx0" brushRef="#br0" timeOffset="34342.006">15577 9128,'75'0,"-1"0,1 0,49-25,-25 1,50-1,-50-25,25 50,-25-25,-49 25,-25-25,-1 25,1 0,0 0,0 0</inkml:trace>
  <inkml:trace contextRef="#ctx0" brushRef="#br0" timeOffset="36871.8132">13271 10021,'-25'0,"0"0,0 0,0 0,0 25,25 0,0 24,25-49,-25 25,25-25,0 25,0-25,0 25,-25 0,24-25,-24 24,0 1,0 0,0 0,-24 0,-26-1,25 1,25 0,-50-25,26 0</inkml:trace>
  <inkml:trace contextRef="#ctx0" brushRef="#br0" timeOffset="38721.487">13543 10120,'0'50,"0"-25,0 24,0-24,0 0,0 0,25-25,0 0,0 0,0 0,-1 0,1 0,-25-25,0 0,25 0,-25 1,25 24,-25-25,0 0,0 0</inkml:trace>
  <inkml:trace contextRef="#ctx0" brushRef="#br0" timeOffset="39483.1186">14560 10244,'25'0,"0"0,0 0,0-24,24 24,1 0,173-75,0 1,-49 24,-50 25,-74 0,-1 1,1 24,-25 0,-1 0,1 0,0 0</inkml:trace>
  <inkml:trace contextRef="#ctx0" brushRef="#br0" timeOffset="40184.1983">15701 9773,'50'0,"-25"0,24 0,1 0,24 0,-24 25,49 0,-49-25,-25 24,-1-24,1 0,-25 25,0 0,0 0,-25 24,1-24,-26 0,25 50,0-75,25 24</inkml:trace>
  <inkml:trace contextRef="#ctx0" brushRef="#br0" timeOffset="42478.4">13320 10988,'-25'0,"1"0,-1 0,0 0,0 25,-25-25,26 75,-1-75,25 24,0 26,0-25,0 0,0 0,25-1,24-24,-49 25,25-25,-25 25,50 0,-50 24,49-49,-49 25,0 0,-24 0,-1-25,-25 25,25-25,-24 0</inkml:trace>
  <inkml:trace contextRef="#ctx0" brushRef="#br0" timeOffset="43778.2003">13618 11311,'-25'0,"0"0,0 0,1 25,-1 24,0-49,25 25,0 0,0 0,0 0,25-25,0 0,-1 0,26 0,-25-50,24 0,-24 26,-25-1,25 25,0 0,-25 25,0 24,0-24,0 0,25-25</inkml:trace>
  <inkml:trace contextRef="#ctx0" brushRef="#br0" timeOffset="44499.5448">14238 11286,'25'0,"24"0,1 0,99-25,24 1,-24-1,-25-25,0 25,-25-24,25 24,-49 25,-25-25,-26 25,26 0,-50-25</inkml:trace>
  <inkml:trace contextRef="#ctx0" brushRef="#br0" timeOffset="45243.3485">15280 10864,'24'0,"1"0,25 0,-25 0,24 25,26 0,-1-25,-24 0,-25 25,-1 0,-24-1,0 1,-24 0,24 0,-25 0,0-25,25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Python</a:t>
            </a: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5 </a:t>
            </a:r>
            <a:r>
              <a:rPr lang="en-US" sz="28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(Five) </a:t>
            </a: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Problems </a:t>
            </a:r>
            <a:endParaRPr lang="en-US" sz="2800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f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Practice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32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5 Problems for Practice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3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4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  <a:endParaRPr lang="en-US" b="1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</a:t>
            </a:r>
            <a:r>
              <a:rPr lang="en-US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5 </a:t>
            </a: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32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27400" y="1750320"/>
              <a:ext cx="28620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040" y="1740960"/>
                <a:ext cx="30492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1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doni MT" pitchFamily="18" charset="0"/>
              </a:rPr>
              <a:t>1) Write A Python Program To Get  A Number From User To Display Its Next And Previous Number. If User Enter ‘4’, System Should Display 5 As Next Number And 3 As Pervious Number.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09120" y="1500120"/>
              <a:ext cx="9117720" cy="307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760" y="1490760"/>
                <a:ext cx="9136440" cy="30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2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doni MT" pitchFamily="18" charset="0"/>
                <a:cs typeface="Arial" pitchFamily="34" charset="0"/>
              </a:rPr>
              <a:t>2) Write A Python Program To Get Two Number From User, Find Square Of First Number And Cube Of 2</a:t>
            </a:r>
            <a:r>
              <a:rPr lang="en-US" baseline="30000" dirty="0" smtClean="0">
                <a:solidFill>
                  <a:srgbClr val="002060"/>
                </a:solidFill>
                <a:latin typeface="Bodoni MT" pitchFamily="18" charset="0"/>
                <a:cs typeface="Arial" pitchFamily="34" charset="0"/>
              </a:rPr>
              <a:t>nd</a:t>
            </a:r>
            <a:r>
              <a:rPr lang="en-US" dirty="0" smtClean="0">
                <a:solidFill>
                  <a:srgbClr val="002060"/>
                </a:solidFill>
                <a:latin typeface="Bodoni MT" pitchFamily="18" charset="0"/>
                <a:cs typeface="Arial" pitchFamily="34" charset="0"/>
              </a:rPr>
              <a:t> Number. Then Find Their Sum.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5160" y="1589400"/>
              <a:ext cx="9340920" cy="299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1580040"/>
                <a:ext cx="935964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3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doni MT" pitchFamily="18" charset="0"/>
              </a:rPr>
              <a:t>3) Write A Python Program To Get A Character From User To Check Whether It Is Vowel Or Not</a:t>
            </a:r>
          </a:p>
          <a:p>
            <a:r>
              <a:rPr lang="en-US" dirty="0" smtClean="0">
                <a:solidFill>
                  <a:srgbClr val="002060"/>
                </a:solidFill>
                <a:latin typeface="Bodoni MT" pitchFamily="18" charset="0"/>
              </a:rPr>
              <a:t>Vowel 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Characters are : 'a', 'e', '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', 'o' and 'u'.</a:t>
            </a:r>
            <a:endParaRPr lang="en-US" dirty="0" smtClean="0">
              <a:solidFill>
                <a:srgbClr val="002060"/>
              </a:solidFill>
              <a:latin typeface="Bodoni MT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04120" y="1366200"/>
              <a:ext cx="2732760" cy="108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760" y="1356840"/>
                <a:ext cx="2751480" cy="10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4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doni MT" pitchFamily="18" charset="0"/>
              </a:rPr>
              <a:t>4) Write A Python Program To Six Subject From Marks From User To Display Total, Average And Percentage Of That Marks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0520" y="1518120"/>
              <a:ext cx="9251280" cy="183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508760"/>
                <a:ext cx="9270000" cy="18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5 and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odoni MT" pitchFamily="18" charset="0"/>
              </a:rPr>
              <a:t>5) Write A Python Program To Get Short Name Of Week And Display Full Name Of That Week Name, If User Enter Mon Or Mon, System Should Display “It Is Monday”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56080" y="1901880"/>
              <a:ext cx="3152520" cy="223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6720" y="1892520"/>
                <a:ext cx="3171240" cy="22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33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FFFF00"/>
                </a:solidFill>
              </a:rPr>
              <a:t>Python</a:t>
            </a:r>
            <a:r>
              <a:rPr lang="en-US" sz="5400" b="1" dirty="0" smtClean="0">
                <a:solidFill>
                  <a:srgbClr val="7030A0"/>
                </a:solidFill>
              </a:rPr>
              <a:t> Quiz</a:t>
            </a:r>
            <a:endParaRPr lang="en-US" sz="54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9843</TotalTime>
  <Words>235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498</cp:revision>
  <dcterms:created xsi:type="dcterms:W3CDTF">2021-11-08T00:20:31Z</dcterms:created>
  <dcterms:modified xsi:type="dcterms:W3CDTF">2022-08-02T11:25:36Z</dcterms:modified>
</cp:coreProperties>
</file>