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3" r:id="rId6"/>
    <p:sldId id="265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23:33:40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7516 4366 0,'0'24'47,"0"1"-31,0 25-1,0-25 1,0 24 0,0-24-1,0 49 1,0-49 15,0 0-15,25-25 93,-1 0-93,1-25-16,0-24 15,74-26 1,-24 1 0,24-25-1,-50 49 1,1 0-1,49 1 1,-74 24 0,25 0-1,-25 0-15,-1 1 16,26-1 0,99 0-1,-75-25 1,-24 26-1,-1-1 1,-24 0 0,0 25-1,-25-25 1,25 25 0</inkml:trace>
  <inkml:trace contextRef="#ctx0" brushRef="#br0" timeOffset="6158.9621">5755 6747 0,'0'25'62,"0"-1"-46,0 1 0,0 0-1,0 50 1,0-51-1,0 1 1,0 0 0,0 0 31,24-25 15,1 0-31,0-25-15,124-99 0,25 0-1,-26 0 1,-24 25-1,0 24 1,-49 50 0,-26-24-1,26 24 1,-26 0-16,-24 0 16,25 25-1,-25-24 1,0 24-1,24-25 17,-24 25 15</inkml:trace>
  <inkml:trace contextRef="#ctx0" brushRef="#br0" timeOffset="11330.074">5953 8285 0,'0'0'0,"0"25"16,0 24-1,0-24 1,0 0 0,0 24-16,0-24 15,0 0 1,0 25 0,0-1-1,0 1 1,0-25-1,0-1 1,0 1 15,0 0-31,25-25 16,-25 25 0,25-25 109,24 0-94,26-25 0,-26-49-15,1 49-1,24-25-15,1 1 16,-26-1 0,1 0-1,0 26 1,-1-26-1,26 25-15,-51 0 16,26 1 0,0-26-1,-26 25 1,1 25 0,0-25-1,0 25 16,0 0-15,-25-24 0</inkml:trace>
  <inkml:trace contextRef="#ctx0" brushRef="#br0" timeOffset="14461.4894">9252 4341 0,'25'0'156,"49"0"-140,-49 0-16,74 0 15,-49 25 1,24-25 0,-24 0-1,-25 0 1,49 0 0,-49 0-1,0 0 16,0 0-15,-25 24-16,0 1 16,0 99-1,0 25 1,0-25 0,0-25-1,0 75 1,0 49-1,0 25 1,0 0 0,-25-74-16,25-75 15,0 50 1,0-50 0,0-24-1,0-51 1,0 51-1,0-50 1,0 24 234,0 100-234,0-25-1,0 0 1,0 25 0,-25 25-1,25 24-15,-50 100 16,50-100-1,0-74 1,0 0 0,0-25-1,0 1 1,0 73 0,0-49-16,0-25 15,0-24 1,0-26-1,0-24 1,0 0 15,-24-25 47,-1 0-46,25 25-32,-25 0 31,0-25-15,0 0-1,-24 25 1,24-25 15,0 0-31,0 24 16,1-24 31,-1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5:37:51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16644 9376 0,'0'0'0,"-25"0"31,25-25 78,50 25-93,-1 0 0,1 0-1,124 0-15,-75 0 16,-25 0-1,1 0 1,-26 0 0,1 0-1,-25 0 1,-1 0 0,1 0-16,0-24 15,0 24 1</inkml:trace>
  <inkml:trace contextRef="#ctx0" brushRef="#br0" timeOffset="5290.9014">21481 9277 0,'0'0'0,"-25"0"16,0 0-1,0 0 17,50 0 93,0 0-94,25 0-31,24 0 15,0 0 1,-24 0 0,-25 0-1,0 0 1,0 0 0,-1 0 15,-48 0 125,-1 0-140,0 0-1,-25 0 17,25 0-1,1 0-16</inkml:trace>
  <inkml:trace contextRef="#ctx0" brushRef="#br0" timeOffset="7563.8664">22374 9277 0,'25'0'94,"-1"0"-63,26 0-15,-25 0-1,0 0 1,-1 0 0,51 0 234,-1 0-235,1 0 1,-1 0-16,25 0 15,-24 0 1,-26-25 0,26 0-1,-1 25 1,1 0 0,49-24-16,-50 24 15,-49 0 1,24 0-1,-24 0 1,0 0 0,0 0-1,0 0 1,-1 0 93,1 0-46,0 0 46,0 0 1,0 0 218</inkml:trace>
  <inkml:trace contextRef="#ctx0" brushRef="#br0" timeOffset="14490.2828">23465 8582 0,'0'-24'31,"0"-26"-15,0 25 0,0 0-1,-49-24 1,24 24 0,0-25-1,-49 26 1,49-26-16,0 50 15,-25-25 17,-24-24-32,24 49 15,26 0 1,-1 0 0,0 0-1,-25 0 235,1 0-234,-50-25-1,-1 0 1,26 0-16,-1 25 16,1-25-1,-75 1 1,75-1 0,24 0-1,-24 25 1,24 0-1,1 0 1,-1 0-16,25 0 16,0-25-1,1 25 1,-26 0 265,-24 0-265,-1 0-1,1 0 1,-26 0-16,26 0 16,-25 0-1,24 0 1,1 0 0,0 25-1,49-25 1,-50 0-16,26 0 15,24 0 1,-149 0 359,25 0-375,1 0 16,24 0-1,24 0 1,-24 0 0,50 25-1,24-25 1,1 0-1,-50 25 1,24-25 0,26 24-1,-1-24-15,0 0 16,1 0 0,-26 25-1,26-25 1,24 0-1,-25 25 1,25-25 0,-24 0 249,-50 0-249,-25 0 0,0 0-1,24 0 1,26 0-16,0 0 15,24 0 1,0 0 0,-24 0-1,-1 0 1,26 0 0,-26 0-1,51 0 1,-26 0-1,0 0 1,-24 0-16,24 0 16,1 0-1,-1 0 1,1 25 0,24-25-1,-25 25 1,1-25-1,-1 24 1,25-24 0,-24 0-16,24 0 15,25 25 1,-25-25 0,0 0-1,0 25 1,1-25-1,-1 25 1,0 0 0,0-25 15,25 24-15,-50 1-1,50 0 16,-24-25-15</inkml:trace>
  <inkml:trace contextRef="#ctx0" brushRef="#br0" timeOffset="16310.3494">17041 10864 0,'0'0'0,"74"-24"110,25 24-95,75 0 1,49-25 0,-24 25-1,98-25 1,-123 25 0,24 0-1,-73 0-15,73-25 16,-24 25-1,-26 0 1,-48 0 0,-26 0-1,-24 0-15,-1 0 16,-24 0 0,0 0-1,0 0 1,-1 0-1,1 0 1,0 0 31</inkml:trace>
  <inkml:trace contextRef="#ctx0" brushRef="#br0" timeOffset="21883.0647">20092 14362 0,'25'0'156,"-1"0"-156,26 0 16,24 0-1,50 0 1,-24 0 0,-26 0-1,0 25 1,-24-25 0,0 25-16,-1-25 15,-24 0 1,25 0-1,-1 0 1,-24 0 0,0 0-16,25 0 15,-1 0 1,-24 0 15,0 0-15,0 0-1,-1 0 17,1 0-1,50 0-15,-26 0-1,-24 0-15,0 0 16,0 0-1</inkml:trace>
  <inkml:trace contextRef="#ctx0" brushRef="#br0" timeOffset="23714.4458">22572 14436 0,'0'0'0,"-25"0"78,50 0 109,0 0-171,0 0 15,0 0 0,-1 0-15,1 0 15,25 0-15,0 0-1,-26 0 17,-48 0 202,-1 0-218,0 0 15,0 0 16,25 25-16,-25-25 63</inkml:trace>
  <inkml:trace contextRef="#ctx0" brushRef="#br0" timeOffset="25454.6329">23341 14461 0,'25'0'62,"25"0"-46,-1-25 0,75 25-1,25-24 1,-50 24-1,1 0-15,24 0 16,0 0 0,-50 0-1,-24 0 1,-1 0 0,1 0-1,-1 0-15,-24 0 16,25 0-1,-25 0 17,-1 0-17,1 0 1,0 0 0,0 0 15,24 0 281,-24 0-296,0 0 15</inkml:trace>
  <inkml:trace contextRef="#ctx0" brushRef="#br0" timeOffset="35472.776">16892 14486 0,'0'-25'47,"25"25"31,49 0-63,-24 0-15,24 0 16,-24 0 0,24 0-1,-49 0 1,0 0 0,24 0-1,1 0 1,0 0-1,-26 0 1,1 0-16,0 0 31,0 0-15,0 0 0,0 0-1,-1 0 1,1 0-1,0 0 17,0 0-17,0 0 17,-1 0-1,1 0 16</inkml:trace>
  <inkml:trace contextRef="#ctx0" brushRef="#br0" timeOffset="40026.7095">18951 15652 0,'25'0'62,"-1"0"-46,1 0 0,0 0-1,25 0 1,-26 0-16,1 0 15,0 0 1,25 0 0,-1 0-1,-24 0 1,0 0 0,24 0-1,1 0-15,0 0 16,-26 0-1,1 0 1,0 0 0,0 0-1,0 0 1,0 0 0,-1 0 30,1 0 283,0 0-314,0 0-15,0 0 16,24 0-1,-24 0 1,25 0 0,-1 0-1,-24 0 1,0 0 0,0 0-16,-1 0 15,1 0 32,0 0-16,0 0 1,0 0-1,-1 0-31,1 0 15,0 0 17,25 0-1,-26 0 16,1 0-32</inkml:trace>
  <inkml:trace contextRef="#ctx0" brushRef="#br0" timeOffset="45801.3418">22845 12774 0,'-25'25'62,"25"50"-46,0-51 0,-24 1-1,24 25 1,-25-25 0,25-1-16,0 26 15,0-25 1,0 0 15,0-1-15,0 1-16,0 25 15,0 0 17,0-26 14,0 1 17</inkml:trace>
  <inkml:trace contextRef="#ctx0" brushRef="#br0" timeOffset="46963.787">22622 13196 0,'0'50'94,"0"-25"-79,0-1 16,0 1-31,0 0 16,0 0 31,0 0-16,0-1-15,25-24-1,-1 0 64,1 0-1,0 0-47,0 0-15,0-24-1,0 24 16,-1-25-15,1 25 15,-25-25-15,25 25 0,-25-25 15,25 25-31,-25-25 62,25 1-46</inkml:trace>
  <inkml:trace contextRef="#ctx0" brushRef="#br0" timeOffset="64572.881">25078 13816 0,'-25'-25'32,"25"1"-17,-25 24 16,25-25-15,0 0 0,0 0 15,-25 0-15,0-24-1,25-26 1,0 51-16,-24-26 15,-1 0 1,25 1 0,-25-1-1,0 1 1,0-26 0,-24-74-16,-75-74 15,0 74 1,0 25-1,24 50 1,-24 24 0,0 1-1,0-1-15,-25 25 16,-24 25 0,24 0-1,0 0 1,25 0-1,-124 0 1,99 0-16,0 0 16,75 0-1,24 0 1,26 0 0,-1 0-1,-50 0 251,-24 0-251,-174 0 1,75 0 0,24 0-1,1 25 1,49 25 0,0-26-1,-25 26-15,-50 24 16,26-24-1,24 0 1,74-26 0,1 1-1,0 0 1,24 25 0,0-50-16,26 0 31,-1 0-16,-25 49 189,-49-49-189,0 25 1,-75 0-1,25 0 1,0-1-16,50 1 16,25 0-1,-1-25 1,26 25 0,-1 0-1,1-25 1,-26 49-16,1-49 15,24 0 1,1 25 0,-1 0-1,0-25 1,26 0 0,24 25-16,-50-1 31,25-24-16</inkml:trace>
  <inkml:trace contextRef="#ctx0" brushRef="#br0" timeOffset="65673.0821">18604 12973 0,'0'25'62,"-25"-25"-46,25 24-1,0 26 17,-25-50-32,25 25 15,0 0 1,-25-1-1,0 26 1,25-25 15,-25 25-15,25-26 0,0 1 15,0 0 0,0 0-15,0 0 15,25-1 0,0 1-31,25-25 31,-25 25-31,24 0 16,-24-25 15,0 25 1,0-25-17,-1 0 48</inkml:trace>
  <inkml:trace contextRef="#ctx0" brushRef="#br0" timeOffset="70718.9044">22994 15751 0,'25'0'16,"0"0"15,24 0-15,-24 0 0,0-25-1,24 25-15,-24-25 16,0 25-1,25 0 1,-26 0 0,1 0-1,-25-24 1,25 24-16,0 0 16,0 0-1,-1 0 1,1 0 31,-25-25-32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5:39:11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6697 6970 0,'25'0'78,"74"0"-62,50 0-1,-25 0 1,-25 0-1,-24 0 1,-26 0 0,26 0-1,-50 0 1,-1 0 0,26 0-16,0 0 15,-26 0 1,26 0-1,24 0 1,-24 0 0,-25 0-1,0 0 1,-1 0 0,1 0-1,0 0 95,0 0-79</inkml:trace>
  <inkml:trace contextRef="#ctx0" brushRef="#br0" timeOffset="1349.5152">9674 6747 0,'25'0'125,"24"0"-110,-24 0 1,25 0 0,24 0-1,25 0 1,1 0 0,-1 0-1,-25 0-15,1 0 16,-1 0-1,-24 0 1,-26 0 0,51 0-1,-50 0 1,24 0 0,1 0 15,-25 0-16,-25 25 204</inkml:trace>
  <inkml:trace contextRef="#ctx0" brushRef="#br0" timeOffset="5281.3296">11609 6995 0,'49'0'93,"-24"0"-77,25 0 0,-26 0-1,51-25 1,-1 25 0,-24 0-1,24 0 1,1 0-1,24-25 1,25 25 0,124-24-16,-124-1 15,0 25 1,-50 0 0,1 0-1,-1 0 1,50 0-1,-24 0 1,-51 0-16,-24 0 16,0 0-1,24 0 1,-24 0 15,50 0 235,98 0-266,26 0 15,-26 0 1,-49 0 0,0 0-1,0 0 1,0 0 0,124 0-1,-99 0 1,-25 0-1,-25 0 1,1 0-16,-26 0 16,1 0-1,49 0 1,-75 0 0,50 0-1,-24 0 1,-26 0-1,1 0-15,-25 0 16,24 0 250,1 0-251,0 0 1,-1 0 0,1 0-1,24 0 1,-24 0-1,-1 0 1,1 0 0,0 0-16,-1 0 15,1 0 1,-25 0 0,24 0-1,1 0 1,-25 0-1,0 0-15,-1 0 16,1 25 15,0-25-15</inkml:trace>
  <inkml:trace contextRef="#ctx0" brushRef="#br0" timeOffset="8481.5239">17438 5060 0,'-50'0'32,"25"0"-17,-24 0-15,24 0 16,-50 0-1,26 50 1,-1-25 0,-24-1-1,-1 26 1,51-25-16,-26 24 16,0-49-1,50 50 1,-49 0-1,24-26 1,-25 26 0,50-25-16,-24 0 15,-1 24 1,0 1 0,0-25-1,25 24 1,-25 1 15,1-25 0,24-1-31,0 1 16</inkml:trace>
  <inkml:trace contextRef="#ctx0" brushRef="#br0" timeOffset="9502.027">16421 5457 0,'0'25'109,"0"0"-77,0 24-17,0-24 1,0 25 0,25-26-16,-25 26 15,0-25 1,24 24-1,1 1 1,-25-25 0,0 0-1,25 0 17,-25-1-17,25-24 16,0 0 16,24 0-15,26-24-17,-26-26 1,-24 50-16,25-25 15,-26 0 17,1 25-17,0-25 1,0 25 0,-25-24-1,25 24 1,-1-25-1,1 0 1,0 25 0,0 0-1</inkml:trace>
  <inkml:trace contextRef="#ctx0" brushRef="#br0" timeOffset="11581.6107">1885 7119 0,'50'0'94,"24"0"-79,50 0 1,25 0 0,-50 0-1,-24 0 1,-1 0-16,0 0 15,26 0 1,98 0 0,1 0-1,-26 0 1,-98 0 0,-1 0-1,-49 0 1,0 0-1,24 0-15,-24 0 16,0 0 0,0 0 31,-1 0-16</inkml:trace>
  <inkml:trace contextRef="#ctx0" brushRef="#br0" timeOffset="14339.5637">8979 5159 0,'-25'25'46,"-24"-25"-30,24 50 0,-49-25-1,24 24-15,0 1 16,1-1 0,-26-49-1,51 75 1,-1-75-1,0 25 1,0-25-16,25 24 16,-25 1-1</inkml:trace>
  <inkml:trace contextRef="#ctx0" brushRef="#br0" timeOffset="15109.5203">8409 5333 0,'0'25'62,"-25"0"-46,25-1-1,0 26 1,0-25-16,0 0 16,0 24-1,0-24 17,0 0 14,25-25-14,0 0-17,-1 0 1,-24 25 0,25-25-1,0 0 32,0 0-31,0 0 15</inkml:trace>
  <inkml:trace contextRef="#ctx0" brushRef="#br0" timeOffset="23694.3361">6152 8186 0,'24'0'47,"1"0"-31,50 0-1,24-25 1,-25 25 0,1-25-16,-1 25 15,-24 0 1,24-25-1,-24 25 1,24 0 0,-24 0-1,-1 0 1,1 0 0,-25 0-16,24 0 15,-24 0 1,25 0-1,-1 0 1,-24-25 0,0 25-1,0 0 1,24 0 15,-24 0-15,0 0-1,0 0 1,0 0 62</inkml:trace>
  <inkml:trace contextRef="#ctx0" brushRef="#br0" timeOffset="27466.0541">8607 8062 0,'0'0'0,"25"0"32,0 0-17,0 0 1,24-25 0,-24 0-1,0 0-15,49-25 16,-24 26-1,24-26 1,26 0 0,-26 1-1,0-1 1,-24 25-16,0-24 16,-26-1-1,51 25 1,-75-24-1,49 24 1,-49 0 0,25 0-16,0 1 15,-25-1 1,25 0 265,24-25-265,1 26-1,24-26 1,1 25 0,-50 0-1,-1 1-15,-24-1 32,0 0 14,25 0-30,-25 0 0,0 1 31,25 24-32</inkml:trace>
  <inkml:trace contextRef="#ctx0" brushRef="#br0" timeOffset="28532.9954">9723 6995 0,'25'0'109,"0"0"-93,25 0-16,-26 0 15,51-25 1,-50 25-1,24 0 1,1 0 0,-25 0-1,0 0 1,-1 0 0,-24 25 171,0 0-171,-24 0-16,-1-1 15,25 1 1,0 0 0,0 25-1,-25-50 1,25 24-1,0 1 48,0 0-1,-25-25-46</inkml:trace>
  <inkml:trace contextRef="#ctx0" brushRef="#br0" timeOffset="34065.7086">10517 6052 0,'0'-24'15,"0"-1"1,0 0-1,25-25 1,0 1 0,148-75-1,75-50 1,1 0 0,23 50-1,-73-24 1,-26 48-16,26 26 15,74-25 1,-75 49 0,-24 0-1,-75 1 1,25-1 0,-50 1-1,1 24 1,-26 25-16,26 0 234,24-25-218,0 25-1,25 0 1,149-25 0,25 0-1,-25 25-15,-124 0 16,24 0 0,-49 0-1,-49 25 1,-26 0-1,26 25 1,-26-26-16,1 1 16,24 0-1,-24 25 1,-1-26 0,1 1-1,-25 0 1,0 0-1,0 0-15,-1-25 32,-24 25-17,25-1 17,-25 1-17,0 0 1,25 0-16,0 24 15,-25-24 1,25-25 0,-1 50-1,1-1 1,0-49-16,25 50 16,-26-25-1,1 0 1,0-1-1,0-24 1,-25 25 0,25-25-1,-1 50 1,1-50 0,0 25-16,-25-1 15,25 1 1,-25 0 15,0 0 328,25-25-343,-25 25-16,24 24 16,1-24-1,-25 0 1,0 0 0,25-1-1,-25 1 16,0 0-15,0 0 31,0 0-16,0-1 0,0 1-15,0 0 31,0 0-31,0 0 15,25-25 31</inkml:trace>
  <inkml:trace contextRef="#ctx0" brushRef="#br0" timeOffset="35178.8378">16173 5507 0,'0'24'63,"24"-24"-47,1 25-1,-25 25 1,25-25-16,0 24 15,-25 26 1,25-26 0,-25-24-1,24 0 1,-24 25 0,0-26 15,0 1 0,0 0-15,0 0 15,-24-25-15,-1 25-1,-25-1 1,1-24-1,-1 25-15,0 0 16,1-25 0,24 0-1,-25 0 1,1 0 0,24 0-1,0 25 1,0-25 15,1 0-15</inkml:trace>
  <inkml:trace contextRef="#ctx0" brushRef="#br0" timeOffset="38269.0171">11782 6970 0,'50'0'109,"-1"0"-93,26 0 0,-1 0-1,1 0 1,49-25 0,-25 25-16,25 0 15,-50 0 1,75 0-1,-74 0 1,24 0 0,-25 0-1,1 0-15,-26 0 16,1 0 0,-25 0-1,-1 0 1,26 0 265,74 0-265,25 0-1,49 0 1,26 0 0,-1-24-16,-25 24 15,-49 0 1,-25 0-1,50 0 1,-50 0 0,0 0-16,-75 0 15,26 0 1,-50 0 0,-1 0-1,1 0 16,0 0 48,0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5:46:48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14536 5730 0,'49'0'78,"26"0"-63,24 0 1,25 0 0,25 0-1,-25 0 1,-25 0-16,-25 0 15,1 0 1,-1 0 0,1 0-1,24 0 1,74 0 0,-73 0-1,-26 0 1,-24 0-1,-26 0-15,1 0 16,0 0 15</inkml:trace>
  <inkml:trace contextRef="#ctx0" brushRef="#br0" timeOffset="2075.1268">19447 5457 0,'49'0'46,"26"0"-30,173-25 0,0 0-16,25 25 15,-50-24 1,-24 24 0,-26 0-1,-49-25 1,-49 25-1,-26 0 1,50 0 218,-24 0-218,24 0 0,25 0-1,50 0-15,-25 0 16,123 0 0,-123 0-1,-74 0 1,-26 0-1,-24 0 32</inkml:trace>
  <inkml:trace contextRef="#ctx0" brushRef="#br0" timeOffset="7306.8061">9773 6672 0,'50'0'63,"24"0"-48,50 0 1,50-24 0,123 24-1,-24 0 1,-50 0-16,-49 0 15,-50 0 1,-25 0 0,-49 0-1,24 0 1,-24 0 0,0 0-1,-26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6:05:45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12551 5680 0,'50'0'62,"74"-25"-46,49 1-1,1-1-15,25 25 16,-1-25 0,0 25-1,-49 0 1,25 0 0,-25 0-1,-50 0-15,0 0 16,-49 0-1,-1 0 1,1 0 0,0 0-1,24 0 1,-24 0 187,24 0-187,25 0-1,50 0 1,223 0 0,-74 0-16,-100 0 15,-74 0 1,-25 0-1,-24 0 1,-1 0 0,-24 0-1,-25 0-15,-1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 (Body)"/>
                <a:cs typeface="Aharoni" panose="02010803020104030203" pitchFamily="2" charset="-79"/>
              </a:rPr>
              <a:t>Lambda</a:t>
            </a:r>
            <a:r>
              <a:rPr lang="en-US" sz="28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 </a:t>
            </a:r>
            <a:endParaRPr lang="en-US" sz="2800" b="1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Solution </a:t>
            </a:r>
            <a:endParaRPr lang="en-US" sz="28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42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Python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Lambda Function</a:t>
            </a:r>
            <a:endParaRPr lang="en-US" sz="28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Lambda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Function </a:t>
            </a:r>
            <a:endParaRPr lang="en-US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roblem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42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71800" y="1410840"/>
              <a:ext cx="1464840" cy="1866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2440" y="1401480"/>
                <a:ext cx="148356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Lambda Function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Examples</a:t>
            </a:r>
            <a:endParaRPr lang="en-US" sz="40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Lambda Function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B0F0"/>
                </a:solidFill>
              </a:rPr>
              <a:t>It is the function which have no name like normal 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B0F0"/>
                </a:solidFill>
              </a:rPr>
              <a:t>It </a:t>
            </a:r>
            <a:r>
              <a:rPr lang="en-US" dirty="0">
                <a:solidFill>
                  <a:srgbClr val="00B0F0"/>
                </a:solidFill>
              </a:rPr>
              <a:t>can have </a:t>
            </a:r>
            <a:r>
              <a:rPr lang="en-US" dirty="0" smtClean="0">
                <a:solidFill>
                  <a:srgbClr val="00B0F0"/>
                </a:solidFill>
              </a:rPr>
              <a:t>number </a:t>
            </a:r>
            <a:r>
              <a:rPr lang="en-US" dirty="0">
                <a:solidFill>
                  <a:srgbClr val="00B0F0"/>
                </a:solidFill>
              </a:rPr>
              <a:t>of </a:t>
            </a:r>
            <a:r>
              <a:rPr lang="en-US" dirty="0" smtClean="0">
                <a:solidFill>
                  <a:srgbClr val="00B0F0"/>
                </a:solidFill>
              </a:rPr>
              <a:t>argument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B0F0"/>
                </a:solidFill>
              </a:rPr>
              <a:t>It have only </a:t>
            </a:r>
            <a:r>
              <a:rPr lang="en-US" dirty="0">
                <a:solidFill>
                  <a:srgbClr val="00B0F0"/>
                </a:solidFill>
              </a:rPr>
              <a:t>one </a:t>
            </a:r>
            <a:r>
              <a:rPr lang="en-US" dirty="0" smtClean="0">
                <a:solidFill>
                  <a:srgbClr val="00B0F0"/>
                </a:solidFill>
              </a:rPr>
              <a:t>expression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B0F0"/>
                </a:solidFill>
              </a:rPr>
              <a:t>It may or may not return a expression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lambda arguments: expression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return a value to a variable, when we assign as: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 =  </a:t>
            </a:r>
            <a:r>
              <a:rPr lang="en-US" dirty="0">
                <a:solidFill>
                  <a:srgbClr val="002060"/>
                </a:solidFill>
              </a:rPr>
              <a:t>lambda arguments: </a:t>
            </a:r>
            <a:r>
              <a:rPr lang="en-US" dirty="0" smtClean="0">
                <a:solidFill>
                  <a:srgbClr val="002060"/>
                </a:solidFill>
              </a:rPr>
              <a:t>expression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Example1:</a:t>
            </a:r>
          </a:p>
          <a:p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est </a:t>
            </a:r>
            <a:r>
              <a:rPr lang="en-US" dirty="0">
                <a:solidFill>
                  <a:srgbClr val="002060"/>
                </a:solidFill>
              </a:rPr>
              <a:t>= lambda </a:t>
            </a:r>
            <a:r>
              <a:rPr lang="en-US" dirty="0" smtClean="0">
                <a:solidFill>
                  <a:srgbClr val="002060"/>
                </a:solidFill>
              </a:rPr>
              <a:t>y: y </a:t>
            </a:r>
            <a:r>
              <a:rPr lang="en-US" dirty="0">
                <a:solidFill>
                  <a:srgbClr val="002060"/>
                </a:solidFill>
              </a:rPr>
              <a:t>* </a:t>
            </a:r>
            <a:r>
              <a:rPr lang="en-US" dirty="0" smtClean="0">
                <a:solidFill>
                  <a:srgbClr val="002060"/>
                </a:solidFill>
              </a:rPr>
              <a:t>3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print(test(3)) # 9 is the answer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Example2: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square </a:t>
            </a:r>
            <a:r>
              <a:rPr lang="en-US" dirty="0">
                <a:solidFill>
                  <a:srgbClr val="002060"/>
                </a:solidFill>
              </a:rPr>
              <a:t>= lambda y: y * </a:t>
            </a:r>
            <a:r>
              <a:rPr lang="en-US" dirty="0" smtClean="0">
                <a:solidFill>
                  <a:srgbClr val="002060"/>
                </a:solidFill>
              </a:rPr>
              <a:t>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print(square(4)) # 16 is the answer 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982840" y="2875320"/>
              <a:ext cx="3045600" cy="2795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3480" y="2865960"/>
                <a:ext cx="3064320" cy="28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Lambda Function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2263" y="1603375"/>
            <a:ext cx="1073288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Example3: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show_name</a:t>
            </a:r>
            <a:r>
              <a:rPr lang="en-US" dirty="0" smtClean="0">
                <a:solidFill>
                  <a:srgbClr val="002060"/>
                </a:solidFill>
              </a:rPr>
              <a:t> = lambda </a:t>
            </a:r>
            <a:r>
              <a:rPr lang="en-US" dirty="0">
                <a:solidFill>
                  <a:srgbClr val="002060"/>
                </a:solidFill>
              </a:rPr>
              <a:t>name: print(</a:t>
            </a:r>
            <a:r>
              <a:rPr lang="en-US" dirty="0" smtClean="0">
                <a:solidFill>
                  <a:srgbClr val="002060"/>
                </a:solidFill>
              </a:rPr>
              <a:t>'Hi </a:t>
            </a:r>
            <a:r>
              <a:rPr lang="en-US" dirty="0">
                <a:solidFill>
                  <a:srgbClr val="002060"/>
                </a:solidFill>
              </a:rPr>
              <a:t>', name)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show_name</a:t>
            </a:r>
            <a:r>
              <a:rPr lang="en-US" dirty="0" smtClean="0">
                <a:solidFill>
                  <a:srgbClr val="002060"/>
                </a:solidFill>
              </a:rPr>
              <a:t>(“Faisal”)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8600" y="1625040"/>
              <a:ext cx="5599440" cy="132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1615680"/>
                <a:ext cx="5618160" cy="13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1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</a:t>
            </a:r>
            <a:r>
              <a:rPr lang="en-US" sz="36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1 Related to </a:t>
            </a:r>
            <a:r>
              <a:rPr lang="en-US" sz="36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Lambda Function </a:t>
            </a:r>
            <a:r>
              <a:rPr lang="en-US" sz="36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 </a:t>
            </a:r>
            <a:endParaRPr lang="en-US" sz="36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1) Write A Python Program To Get First Name And Last, Pass To Lambda Function As Argument To Display Full Name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18280" y="1928880"/>
              <a:ext cx="4572360" cy="473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8920" y="1919520"/>
                <a:ext cx="4591080" cy="4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0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2</a:t>
            </a:r>
            <a:r>
              <a:rPr lang="en-US" sz="36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 Related to </a:t>
            </a:r>
            <a:r>
              <a:rPr lang="en-US" sz="36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Lambda Function </a:t>
            </a:r>
            <a:r>
              <a:rPr lang="en-US" sz="36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 </a:t>
            </a:r>
            <a:endParaRPr lang="en-US" sz="36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2) Write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Python Program To Get 3 Number From User To Add Three Number Using Lambda Function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18360" y="2009160"/>
              <a:ext cx="1357560" cy="3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9000" y="1999800"/>
                <a:ext cx="137628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3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Anonymous Function In Python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Anonymous </a:t>
            </a:r>
            <a:r>
              <a:rPr lang="en-US" b="1" dirty="0">
                <a:solidFill>
                  <a:srgbClr val="002060"/>
                </a:solidFill>
              </a:rPr>
              <a:t>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Create a Anonymous Function, We Have To Create a Lambda Function Without Assigning It To a Variable.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Anonymous Function Have No Name To Call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Anonymous Function Called a Lambda Function, But Every Lambda Function Is Not Anonymous 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Can Be Call </a:t>
            </a:r>
            <a:r>
              <a:rPr lang="en-US" dirty="0" smtClean="0">
                <a:solidFill>
                  <a:srgbClr val="002060"/>
                </a:solidFill>
              </a:rPr>
              <a:t>Once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(lambda x: x + 2)(2)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fr-FR" dirty="0" err="1" smtClean="0">
                <a:solidFill>
                  <a:srgbClr val="002060"/>
                </a:solidFill>
              </a:rPr>
              <a:t>print</a:t>
            </a:r>
            <a:r>
              <a:rPr lang="fr-FR" dirty="0" smtClean="0">
                <a:solidFill>
                  <a:srgbClr val="002060"/>
                </a:solidFill>
              </a:rPr>
              <a:t>(</a:t>
            </a:r>
            <a:r>
              <a:rPr lang="fr-FR" dirty="0">
                <a:solidFill>
                  <a:srgbClr val="002060"/>
                </a:solidFill>
              </a:rPr>
              <a:t>(lambda x: x + </a:t>
            </a:r>
            <a:r>
              <a:rPr lang="fr-FR" dirty="0" smtClean="0">
                <a:solidFill>
                  <a:srgbClr val="002060"/>
                </a:solidFill>
              </a:rPr>
              <a:t>2)(</a:t>
            </a:r>
            <a:r>
              <a:rPr lang="fr-FR" dirty="0">
                <a:solidFill>
                  <a:srgbClr val="002060"/>
                </a:solidFill>
              </a:rPr>
              <a:t>2</a:t>
            </a:r>
            <a:r>
              <a:rPr lang="fr-FR" dirty="0" smtClean="0">
                <a:solidFill>
                  <a:srgbClr val="002060"/>
                </a:solidFill>
              </a:rPr>
              <a:t>))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43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7030A0"/>
                </a:solidFill>
              </a:rPr>
              <a:t>Assignment </a:t>
            </a:r>
            <a:endParaRPr lang="en-US" sz="54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10316</TotalTime>
  <Words>265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530</cp:revision>
  <dcterms:created xsi:type="dcterms:W3CDTF">2021-11-08T00:20:31Z</dcterms:created>
  <dcterms:modified xsi:type="dcterms:W3CDTF">2022-08-02T11:24:13Z</dcterms:modified>
</cp:coreProperties>
</file>