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8"/>
  </p:notesMasterIdLst>
  <p:sldIdLst>
    <p:sldId id="256" r:id="rId2"/>
    <p:sldId id="258" r:id="rId3"/>
    <p:sldId id="260" r:id="rId4"/>
    <p:sldId id="262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5T03:28:27.6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5779 6598 0,'25'0'110,"124"0"-110,25-25 15,-1 0 1,-73 25 0,-26-24-1,-49 24 1,0 0 93,-25 49-93,0 26-1,24 98 1,-24-24-16,25 0 16,-25 25-1,0 24 1,0 50 0,0-50-1,0 51 1,0-125-1,0-50 1,0-24-16,-25-1 16,25 1-1,0-1 17,0 1-17,-24 0 1,-26-1-1,50-24-15,-25 25 16,0-26 0,1 1-1,-1 25 17,0-25-1,0-25-16,0 49 1,-24-24 0,-26 25-16,51-25 15,-51-1 1,50 1 0,1-25-1,-1 25 1,0-25-1,-25 25 1,26-25 0</inkml:trace>
  <inkml:trace contextRef="#ctx0" brushRef="#br0" timeOffset="19166.8444">6052 4490 0,'0'49'140,"0"-24"-140,0 0 16,0 24-1,0-24 17,0 0-1,25 0-31,-25 0 31,0-1 16,25-24 94,0 0-94,24 0-16,-24 0-16,25-24 1,24-26-16,-24 50 16,-1-25-1,-24-24 1,50 24 0,-1 0-1,-24 0-15,123-49 16,-24-1-1,-50 26 1,-24 24 0,-50 25-1,-1-25 1,26 0 0,-25 25-1,0 0 32,-25-24-16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5T03:29:33.7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15255 7218 0,'-25'0'47,"25"25"31,0 0-62,0 0 15,0-1 16,25-24 78,0 0-78,24 0 0,-24-24-32,25-1 1,-25 0-1,49-25 1,0 26 0,1-26-1,-1 25-15,1-24 16,-26 24 0,-24 25-1,0-25 1,0 25-1,-25-25 1</inkml:trace>
  <inkml:trace contextRef="#ctx0" brushRef="#br0" timeOffset="5053.1269">13171 7094 0,'0'0'0,"-49"0"15,-26 0 1,-49 0 0,25 0-16,25 0 15,24 25 1,-24-25-1,-1 0 1,26 0 0,-1 0-1,25 0-15,0 25 16,-24 0 0,24-25 15,25 24-16,-25 26 79,0 24-78,1-49-1,24 25 1,-25-1 0,0 1-1,25-25 1,0 0-16,0-1 16,0 1-1,-25 0 1,25 0-1,0 24 1,0-24 0,0 25-16,0-25 15,0-1 1,0 1 0,0 25-1,0-25 1,0-1-1,0 26 1,0-25 0,0 0-1,0 0 1,0-1 0,0 26-1,0-25 1,0 0-1,0 24 1,0-24 0,0 0-16,0 0 15,0-1 1,0 26 0,0-25-1,0 0 1,0-1-1,0 1 1,0 0 15,0 0-31,0 0 32</inkml:trace>
  <inkml:trace contextRef="#ctx0" brushRef="#br0" timeOffset="9782.8763">14734 8930 0,'0'0'0,"-25"0"31,0 0 0,1 0-15,-1 0-1,0 0 17,0 0-17,0 0 16,1 0-15,-1 0 15,25 24-15,-25-24 15,25 25-15,-50 25 15,26 0-15,-26-1-16,25 50 15,0 25 1,0-24 0,-24 24-1,24-25 1,25 0-1,-25-25-15,25 1 16,0 24 0,0 75-1,0-75 1,0 0 0,0-24-1,-25-1 1,25-24-16,-24 24 15,24 0 1,0 50 0,0-24-1,0-1-15,0-25 16,-25 1 0,25-26-1,0 51 1,0-1-1,-25 74 1,25 1 0,0-50-1,0-25-15,0-24 16,0-51 15,0 1 360,25 0-376,0-25 1,24 0 0,-24 0-16,49 0 15,26 0 1,24 0 0,49 0-1,249-74 1,-124 49-1,-50 0-15,-50 0 16,1 25 0,-26 0-1,-49 0 1,-24 0 0,-26 0-1,-24 0-15,-1 0 16,1 0-1,-25 0 17,24 0 233,1 0-249,-25 0 0,24 0-16,-24 0 15,0 0 1,0 0-1,-1 0 1,1 0 0,0 0-1,0 0-15,0 0 16,-1 0 0,1 0 15,0-25-16,0 25 17,0 0-17,-1 0 17,1 0-17,0 0 1,0-24-1,0 24 32,-1 0-31,1 0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15176" y="2483513"/>
            <a:ext cx="3014735" cy="28254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Logical 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</a:rPr>
              <a:t>Operators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21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Logical Operators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Exercises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2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Logical Operators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1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2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21 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080440" y="1527120"/>
              <a:ext cx="545400" cy="1777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1080" y="1517760"/>
                <a:ext cx="564120" cy="179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Logical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Operators in Python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Logical </a:t>
            </a: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Operators</a:t>
            </a:r>
          </a:p>
          <a:p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  <a:cs typeface="Aharoni" panose="02010803020104030203" pitchFamily="2" charset="-79"/>
              </a:rPr>
              <a:t>There are some operators, that are used as logical in Python.</a:t>
            </a:r>
          </a:p>
          <a:p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  <a:cs typeface="Aharoni" panose="02010803020104030203" pitchFamily="2" charset="-79"/>
              </a:rPr>
              <a:t>It return Boolean value, true or false.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Aharoni" panose="02010803020104030203" pitchFamily="2" charset="-79"/>
              </a:rPr>
              <a:t>a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  <a:cs typeface="Aharoni" panose="02010803020104030203" pitchFamily="2" charset="-79"/>
              </a:rPr>
              <a:t>nd (&amp;&amp;) operator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Aharoni" panose="02010803020104030203" pitchFamily="2" charset="-79"/>
              </a:rPr>
              <a:t>o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  <a:cs typeface="Aharoni" panose="02010803020104030203" pitchFamily="2" charset="-79"/>
              </a:rPr>
              <a:t>r (||)operator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Aharoni" panose="02010803020104030203" pitchFamily="2" charset="-79"/>
              </a:rPr>
              <a:t>n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  <a:cs typeface="Aharoni" panose="02010803020104030203" pitchFamily="2" charset="-79"/>
              </a:rPr>
              <a:t>ot (!) operator</a:t>
            </a:r>
          </a:p>
        </p:txBody>
      </p:sp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Logical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Operators Truth Table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002060"/>
              </a:solidFill>
              <a:latin typeface="Calibri" panose="020F0502020204030204" pitchFamily="34" charset="0"/>
              <a:cs typeface="Aharoni" panose="02010803020104030203" pitchFamily="2" charset="-79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735074"/>
              </p:ext>
            </p:extLst>
          </p:nvPr>
        </p:nvGraphicFramePr>
        <p:xfrm>
          <a:off x="913316" y="2306472"/>
          <a:ext cx="2772012" cy="2883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004"/>
                <a:gridCol w="924004"/>
                <a:gridCol w="924004"/>
              </a:tblGrid>
              <a:tr h="47512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</a:t>
                      </a:r>
                      <a:r>
                        <a:rPr lang="en-US" baseline="0" dirty="0" smtClean="0"/>
                        <a:t> Operator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172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Output</a:t>
                      </a:r>
                      <a:endParaRPr lang="en-US" b="1" dirty="0"/>
                    </a:p>
                  </a:txBody>
                  <a:tcPr/>
                </a:tc>
              </a:tr>
              <a:tr h="4817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4817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4817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4817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311013"/>
              </p:ext>
            </p:extLst>
          </p:nvPr>
        </p:nvGraphicFramePr>
        <p:xfrm>
          <a:off x="3849101" y="2306472"/>
          <a:ext cx="2772012" cy="2883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004"/>
                <a:gridCol w="924004"/>
                <a:gridCol w="924004"/>
              </a:tblGrid>
              <a:tr h="47512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 </a:t>
                      </a:r>
                      <a:r>
                        <a:rPr lang="en-US" baseline="0" dirty="0" smtClean="0"/>
                        <a:t>Operator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172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Output</a:t>
                      </a:r>
                      <a:endParaRPr lang="en-US" b="1" dirty="0"/>
                    </a:p>
                  </a:txBody>
                  <a:tcPr/>
                </a:tc>
              </a:tr>
              <a:tr h="4817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4817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4817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4817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199905"/>
              </p:ext>
            </p:extLst>
          </p:nvPr>
        </p:nvGraphicFramePr>
        <p:xfrm>
          <a:off x="6784886" y="2306472"/>
          <a:ext cx="1848008" cy="1920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004"/>
                <a:gridCol w="924004"/>
              </a:tblGrid>
              <a:tr h="47512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</a:t>
                      </a:r>
                      <a:r>
                        <a:rPr lang="en-US" baseline="0" dirty="0" smtClean="0"/>
                        <a:t>Operator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172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Output</a:t>
                      </a:r>
                      <a:endParaRPr lang="en-US" b="1" dirty="0"/>
                    </a:p>
                  </a:txBody>
                  <a:tcPr/>
                </a:tc>
              </a:tr>
              <a:tr h="4817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4817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5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Logical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Operators Exercises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cs typeface="Aharoni" panose="02010803020104030203" pitchFamily="2" charset="-79"/>
              </a:rPr>
              <a:t>Exercise 1: 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Write A Python Program To Check Valid User Name And Password 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cs typeface="Aharoni" panose="02010803020104030203" pitchFamily="2" charset="-79"/>
              </a:rPr>
              <a:t>Exercise 2:  </a:t>
            </a:r>
            <a:r>
              <a:rPr lang="en-US" dirty="0" smtClean="0">
                <a:solidFill>
                  <a:srgbClr val="002060"/>
                </a:solidFill>
                <a:cs typeface="Aharoni" panose="02010803020104030203" pitchFamily="2" charset="-79"/>
              </a:rPr>
              <a:t>Write A Python Program To Check Whether User Name Or Password Is Correct Or Not.</a:t>
            </a:r>
          </a:p>
        </p:txBody>
      </p:sp>
    </p:spTree>
    <p:extLst>
      <p:ext uri="{BB962C8B-B14F-4D97-AF65-F5344CB8AC3E}">
        <p14:creationId xmlns:p14="http://schemas.microsoft.com/office/powerpoint/2010/main" val="13109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Day 22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117827" y="1660974"/>
            <a:ext cx="3779032" cy="33750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Membership Operators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1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2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384440" y="2509200"/>
              <a:ext cx="1866600" cy="18756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5080" y="2499840"/>
                <a:ext cx="1885320" cy="189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15827</TotalTime>
  <Words>146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Aharoni</vt:lpstr>
      <vt:lpstr>Algerian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457</cp:revision>
  <dcterms:created xsi:type="dcterms:W3CDTF">2021-11-08T00:20:31Z</dcterms:created>
  <dcterms:modified xsi:type="dcterms:W3CDTF">2022-08-02T11:27:44Z</dcterms:modified>
</cp:coreProperties>
</file>