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5T16:28:45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12998 5283 0,'0'-24'47,"24"24"-31,51 0 0,24 0-16,0 0 15,1 0 1,98 0-1,-24 0 1,24-25 0,25 25-1,50-25-15,-50 25 16,-24 0 0,-75 0-1,-50 0 1,-49 124-1,0 74 1,-25 1 0,0 74-1,0 124 1,0 148 0,-50-173-16,25 25 15,25 496 1,0-421-1,-24-51 1,24 323 0,0 124-16,0-247 15,0-398 17,0-149-32,0-24 15,24-25 16,-24 24 204,0 51-220,0 98 1,0 50 0,-24 0-1,-26-74 1,0-50-16,1 0 16,24-75-1,0 26 1,-49-1-1,24 1 1,-49-26 0,-99 1-1,24-50-15,0 0 32,1-25-17,-125-149 1,75 50-16,49 25 15,75 25 1,49 49 0,25 0-1,1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6:41:16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7317 5705 0,'50'0'93,"24"0"-77,-24 0 0,49 0-1,25-25 1,75 25-1,-26-25 1,-49 25 0,-24 0-1,-26 0-15,-24 0 16,-26 0 0,1 0 30</inkml:trace>
  <inkml:trace contextRef="#ctx0" brushRef="#br0" timeOffset="6774.1094">7367 7045 0,'25'0'125,"49"-25"-110,1 25 1,49-25 0,24 25-1,-24 0 1,125 0-1,-26 0 1,0 0 0,25 0-16,0 0 15,-74 0 1,-75 0 0,-25 0-1,-24 0 1,-25 0-1,24 0 1,-24 0 0,0 0-1,49 0 1,-49 25-16,0-25 16,0 0-1,0 0 16,-25 25 157</inkml:trace>
  <inkml:trace contextRef="#ctx0" brushRef="#br0" timeOffset="48463.8935">8111 9525 0,'0'-25'47,"50"25"-16,-1 0-15,1 0-1,99 0 1,0 0 0,-50 0-1,-25 0 1,1 0-16,24 0 15,0 0 1,149 0 0,0 0-1,-74 0 1,-50 0 0,-50 0-1,1 0 1,-51 0-16,26 0 15,-50 25 1,25-25 265,25 0-265,24 0 0,-49 0-1,24 0 16,-24 0-15,0 0 0,0 0-1,0 0-15,-1 0 16,1 0 15,0 0 0,25 0 1,-26 0-17,1 0 63</inkml:trace>
  <inkml:trace contextRef="#ctx0" brushRef="#br0" timeOffset="71139.8979">7441 10517 0,'75'0'94,"-1"0"-78,1 0-1,24 25 1,0-25 0,-25 25-16,51 0 15,48-25 1,-74 24-1,-24 1 1,-26-25 0,-24 0-1,50 25 1,-26 0 0,50-25-1,-24 25-15,-26-25 16,1 0-1,0 24 1,24-24 0,1 0-1,49 0 1,0 0 0,0 0-1,-25 0 1,0 0-1,0 0-15,25 0 16,25 0 0,-25-24-1,-49 24 1,-26 0 0,26 0-1,-26 0 1,1-25-1,49 25-15,-49 0 16,24 0 0,0 0-1,1 0 1,-26 0 0,1 0-1,0 0 16,-26 0 16,26 0 203,0 0-234,24 0 0,-24 0-1,24 0-15,-49 0 16,74 0-1,-24 0 1,-1 0 0,-24 0-16,24 0 15,0 0 1,1 0 0,-1 0-1,25 0 1,1 0-1,-1 0 1,50 0-16,-50 25 16,-49-25-1,-1 24 1,-24-24 0,0 0-1,0 0 1,-1 0 31,1 0 46,0 0-30</inkml:trace>
  <inkml:trace contextRef="#ctx0" brushRef="#br0" timeOffset="81935.3624">24755 8756 0,'-25'0'32,"25"25"-1,0 0-15,0 24-1,0 1 1,0-1-16,0-24 15,0 0 1,0 0 0,0 0 15,25-25-15,0 0 15,0 0 0,-1 0 16,-24-25-16,0-25-15,0 25-1,0-24 1,0 24 0,0-25-1,0 26 17,0-1-17,-24 0 16,-1 25 16</inkml:trace>
  <inkml:trace contextRef="#ctx0" brushRef="#br0" timeOffset="82484.3373">25474 8830 0,'25'0'78,"99"-24"-63,25-1-15,25-25 16,-50 25 0,0 25-1,-25-24 1,-25 24 0,-49 0-1,25 0 1,-50-25-1,25 25 1</inkml:trace>
  <inkml:trace contextRef="#ctx0" brushRef="#br0" timeOffset="83682.5484">27236 8334 0,'0'0'0,"0"25"47,0 0-31,0 0 0,0 0-1,0-1 1,0 1-1,0 0 1,24-25 62,-24-25-15,0 0-48,50-24 1,-25-1 0,0 1-1,-1 24 16,1 25 48,0 0-64,0 0 1,0 0-1,-1 0 1,1 0 0,0 25 15,-25 24 0,0-24 0,0 0-15</inkml:trace>
  <inkml:trace contextRef="#ctx0" brushRef="#br0" timeOffset="84065.8256">27756 8334 0,'25'0'46,"50"0"-30,-26-24 0,26-1-1,-26 0 1,26 0 0,-26 0-1,-24 25 1</inkml:trace>
  <inkml:trace contextRef="#ctx0" brushRef="#br0" timeOffset="84486.1163">28649 7913 0,'0'0'0,"25"49"16,0 75-16,0 0 31,-25-49-15,0-50-16,0-1 15,0 1 16</inkml:trace>
  <inkml:trace contextRef="#ctx0" brushRef="#br0" timeOffset="85701.6967">27087 8880 0,'25'0'62,"24"-25"-46,26 25 0,-51 0-1,1 0 16,0 0 1,0-25-1,0 25 0,-1 0 0,-24-24 1,25 24-17,0 0 1,0 0 0,0 0 15</inkml:trace>
  <inkml:trace contextRef="#ctx0" brushRef="#br0" timeOffset="94882.1144">18703 12080 0,'0'-25'0,"25"25"125,24 0-109,1 0 0,-1 0-1,1 0 1,-25 0-1,49 0 1,75 0 0,25 0-1,-1 0 1,-73 0 0,-26-25-1,0 25-15,-24 0 16,49 0-1,-49 0 1,24 0 0,25 0-1,1 0 1,-1 0 0,-25 0-16,1 0 15,-1 0 1,-24 0-1,-26 0 1,26 0 0,-25 0-1,25 0-15,-26 0 16,1 0 0,25 0-1,-25 0 48</inkml:trace>
  <inkml:trace contextRef="#ctx0" brushRef="#br0" timeOffset="96373.4144">26095 11286 0,'-124'0'47,"49"0"-31,25 25-1,-24 0 1,24-25 0,26 0-1,-1 0 1,-25 25-16,50-1 125,0 51-78,-25 74-32,25-50 1,-24 25 0,24 124-1,0-99 1,0 24-1,0 1 1,0-50 0,0-50-1,0 1 1,0-26-16,0 1 16,0-25 15,24-25 94,26 0-110,24-25 1,26 0 0,73-24-1,-49 49 1,-24-25-16,-51 0 16,-24 25-1,0 0 1,0-25-1</inkml:trace>
  <inkml:trace contextRef="#ctx0" brushRef="#br0" timeOffset="98079.6687">28153 11187 0,'50'0'93,"0"0"-77,49-25 0,74-25-16,26 26 15,-100-1 1,-25 25 0,-49 0 15,-25 25 63,0 49-79,25 25 1,-25 1-1,25-1 1,-25 0 0,0-25-16,0-24 15,0 0 1,0 49 0,0-25-1,25 50 1,-1 0-1,-24 25 1,25-74-16,-25-26 16,0 1-1,0-25 1,0-1 0,0 26-1,-49 0 1,-1-1-1,0-24 1,-24 25 0,-50-26-16,-74 26 15,24-25 1,75-25 0,24 0-1,26 0 1,24 0-1</inkml:trace>
  <inkml:trace contextRef="#ctx0" brushRef="#br0" timeOffset="108559.4819">16148 14238 0,'49'0'156,"1"0"-140,24 0-1,-49 0 1,0 0 0,0 0-1,0 0 1,0 0 0,-1 0 15</inkml:trace>
  <inkml:trace contextRef="#ctx0" brushRef="#br0" timeOffset="117815.7205">17090 15304 0,'25'0'203,"0"0"-187,0 0-1,0 0 17,-1 0-17,1 0-15,0 0 16,0 0 31,0 0-32,-1 0 1,1 0 15,0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6:44:12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6449 0,'0'25'94,"0"0"-63,0 49-31,25-74 16,-25 25 0,24 25-1,-24-26 17,25-24 14,25 0 17,-1 0-47,26-49-1,74-50 1,-25 49-16,-75 0 15,-24 50 1,0-24 0,-25-1 15,25 25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6:44:43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11683 4638 0,'0'25'78,"0"0"-78,0 25 16,0-26 15,0 26-15,25-25 15,-25 0 16,49-25 15,-24 0-46,25 0 0,-25 0-1,123-75 1,-73 1-1,-1 24 1,1 1 0,-50 24-1,24 0 1,1 0 0,-50 0-1,25 25 1</inkml:trace>
  <inkml:trace contextRef="#ctx0" brushRef="#br0" timeOffset="9582.6196">2654 9004 0,'25'0'156,"0"0"-140,0 0 0,49 0-1,-24 0-15,-1 0 16,1 0 0,-25 0-1,24 0 16,-24 0-15,25 0 0,-26 0-1,1 0 1,0 0 0,25 0-1,-26 0 16,1 0 1,0 0-17,0 0 17,24 0 30,-24 0-46,0 0 15,0 0-15,0 0-1,-1 0 1,1 0 15,0 0-15,0 0 31,0 0-1</inkml:trace>
  <inkml:trace contextRef="#ctx0" brushRef="#br0" timeOffset="13301.364">5283 9054 0,'25'0'78,"0"0"-63,25 0 1,-1 0-16,1 0 16,-1 0-1,1 0 1,0 0-1,-1 0 1,1 0 0,-25 0-1,24 0 1,1 0 0,0 0-16,-1 0 15,26 0 1,-1 0-1,-24 0 1,-1 0 0,1 0-1,-25 0 1,24 0 0,-24 0-1,25 0-15,24 0 16,-24 0-1,-26 0 1,26 0 0,24 0-1,-49 0 1,0 0 15,0 0-15,0 0-16,-1 0 15,1 0 1,0 0 31</inkml:trace>
  <inkml:trace contextRef="#ctx0" brushRef="#br0" timeOffset="18774.1108">7317 8161 0,'0'49'94,"0"-24"-79,0 25 1,0-25 31,25-25-16,25 0 47,24-50-62,1 0-1,49-49 1,0 25 0,-100 49-1,1 0 1,-25 0 15,25 25-15</inkml:trace>
  <inkml:trace contextRef="#ctx0" brushRef="#br0" timeOffset="22622.2391">7094 4663 0,'0'0'0,"0"50"141,0-25-126,0 24 17,0-24-1,0 0-31,0 0 15,0 0 17,25-25 46,0 0-47,0 0-15,-1 0 15,1 0 0,0-25-15,0 0-1,-25 0 32,25 0-31,-25 0 15,0 1-15,-25 24 15,25-25-31,-25 25 16,0-25-1,0 25 1,1 0 0,-1 0-1,0 0 1,0 0 46,0 0 16</inkml:trace>
  <inkml:trace contextRef="#ctx0" brushRef="#br0" timeOffset="23809.9158">9723 4539 0,'0'25'93,"0"25"-77,0-1 0,0-24-1,0 0 1,0 0 15,0-1-15</inkml:trace>
  <inkml:trace contextRef="#ctx0" brushRef="#br0" timeOffset="24793.7967">10964 4390 0,'24'0'172,"1"0"-156,0 0 0,-25 25-1,0 0 16,0 0 1,0 0-32,0-1 31,0 1-15,0 0 30,0 0-46,25-25 141,0 0-141,-1 0 16,1 0-1,0 0 1,0 0 0,0 0-1,24 0 16,1 0-15</inkml:trace>
  <inkml:trace contextRef="#ctx0" brushRef="#br0" timeOffset="26349.2391">14114 4291 0,'74'-25'78,"-24"1"-62,-25 24-1,-1 0 1,1 0 0,0 0-16,0 0 31,0 0 0,-25 24 0,0 1 1,0 0-1,0 25-16,0-26 17,0 1-17,0 0 1,0 0 62,0 0-62,0-1-1,0 1 1,0 0 15,0 0 32,0 0-32,0-1-15,-25 1-1</inkml:trace>
  <inkml:trace contextRef="#ctx0" brushRef="#br0" timeOffset="27674.7396">15354 4242 0,'0'49'78,"0"-24"-62,0 0-1,0 24 1,0-24 0,0 0 15,25 0 0,0-25-15,0 25-1,24-25 1,-24 0-16,0 0 16,0 0 46,-1 24 47,1 1-77,-25 0-17,25 0 1,-25 0 15,0-1-15,0 1-1,25-25 17</inkml:trace>
  <inkml:trace contextRef="#ctx0" brushRef="#br0" timeOffset="28682.5914">17115 4465 0,'25'0'78,"0"25"-62,24 24-1,-24-49 1,0 25 0,0 25 15,0-26-16,-1-24 1,-24 25 15,0 0 1,0 0 46,-49-25-63,24 0 1,-25 25 0,26-25 15</inkml:trace>
  <inkml:trace contextRef="#ctx0" brushRef="#br0" timeOffset="29346.8459">17190 4539 0,'49'0'125,"1"0"-125,-1-25 15,-24 25 1,25 0 0,-25 0 31,-1 0-47,1 0 46</inkml:trace>
  <inkml:trace contextRef="#ctx0" brushRef="#br0" timeOffset="34862.815">19025 4316 0,'-25'0'62,"25"25"32,0 0-78,0-1-1,0 1 17,0 0-17,0 0 17,0 0 14,0-50 189,0 0-188,0 0-32,0 0 32,0 1-31,0-1 46,25 25-30,-25-25-17,25 0 16,0 25 94,0 0-109,-1 0 15,-24 25 1,0 0 14,25-25-30,-25 25 0,0-1 31,0 1 15,0 0-62,0 0 78,0 0 63</inkml:trace>
  <inkml:trace contextRef="#ctx0" brushRef="#br0" timeOffset="35960.0293">19323 4415 0,'25'0'188,"-1"0"-172,1 0-1,0 0 16,25-25-15,-26 25-16,1-24 16,0 24-1,0 0 95</inkml:trace>
  <inkml:trace contextRef="#ctx0" brushRef="#br0" timeOffset="37144.4063">19844 4192 0,'0'25'93,"0"0"-93,0 24 32,0-24-1,0 0 0,0 0 0,0-1 1,-25-24-17,25 25 1,0 0 46,0 0-30</inkml:trace>
  <inkml:trace contextRef="#ctx0" brushRef="#br0" timeOffset="57248.1946">17462 6003 0,'25'0'188,"0"0"-188,0 0 16,25 0 15,-1 0-16,-24 0 17</inkml:trace>
  <inkml:trace contextRef="#ctx0" brushRef="#br0" timeOffset="57845.2043">17884 5904 0,'0'24'94,"0"1"-78,0 50-1,0-26 1,0-24 0,0 0-1,0 0-15,0-1 16,0 1-1,0 0 48</inkml:trace>
  <inkml:trace contextRef="#ctx0" brushRef="#br0" timeOffset="58605.9846">15776 6127 0</inkml:trace>
  <inkml:trace contextRef="#ctx0" brushRef="#br0" timeOffset="59228.1593">14089 6028 0,'0'0'0</inkml:trace>
  <inkml:trace contextRef="#ctx0" brushRef="#br0" timeOffset="59816.0752">12179 5854 0</inkml:trace>
  <inkml:trace contextRef="#ctx0" brushRef="#br0" timeOffset="64153.4287">7020 5978 0,'49'0'172,"-24"0"-156,25 0-1,-25 0 1,-1 0 15</inkml:trace>
  <inkml:trace contextRef="#ctx0" brushRef="#br0" timeOffset="66139.3919">7491 5804 0,'-25'25'109,"25"0"-93,-25 0-1,25 0 1,0-1-1,-24 1 1,24 0 15,0 0 1,0 0-1,0-1-16,0 1 32,0 0-31,0 0 15,0 0-15,0-1 15,0 1-15,24-25 31,1 0-32,0 0 1,0 0 15,24 0 0,-24 0-15,0 0 0,0 0-1,0 0 16,-25-25-15,24 25 0,-24-24 46,-49 24 63,24 0-94,0 0 1,0 0-17,1 0 1,-1 0 31,0 0-16,0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6:47:17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4514 15627 0,'0'0'0,"0"-25"78,50 25-16,0 0-30,-1 0-32,1 0 15,24 0 1,-24 0 0,24 0-1,-24 0 1,-25 0-1,0 0 1,24 0 0,1 0-1,-25 0 1,-1 0-16,1 0 16,0 0 15,0 0 16,0 0 15,-1 0-15,1 0-16,0 0-15,0 0 0,0 0-1,-1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6:48:04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 10517 0,'50'0'157,"0"25"-142,24-25 1,50 25-1,-25-25-15,50 0 16,-74 0 0,-1 25-1,-24-25 1,-1 0 0,26 0-1,-1 0 1,-24 0-1,-26 0 1,26 0-16,-25 0 31,0 0-15,-1 0 0,1 0-1,0 0-15,0 0 16,0 24-1,24-24 1,-24 0 0,0 0-1,0 0 1,-1 0 0,1 0-16,0 25 15,25-25 16,-25 0-15,49 25 15,-49-25-15,24 0 0,-24 0-1,0 0 32,0 0-31,0 0-1,-1 25 63,1-25-62,0 0 0</inkml:trace>
  <inkml:trace contextRef="#ctx0" brushRef="#br0" timeOffset="1635.1526">5358 10517 0,'25'0'172,"49"0"-156,0 0-1,75 0 1,199-49 0,-51 49-1,-98 0-15,-51 0 16,-48 0-1,-26 0 1,-24 0 0,-25 0-1,-1 0 1,26 0 0,-25 0-1,0 0 1,-1 0-16,1 0 15,0 0 32,49 0 188,-49 24-235,25-24 15,-25 0 1,24 25 0,1 0 15,-25-25 0,24 0-31,-24 0 16,0 0-1,0 0 32,-1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7:06:43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14684 5779 0,'25'0'94,"50"0"-94,24 0 16,50 0-1,-50 0 1,-25 0 0,1 25-1,-1-25 1,25 0-1,100 0-15,49 0 16,-50-25 0,25 1-1,323 24 1,-248 0 0,-50 0-1,-124 0 1,-50 0-1,-49 0 1,0 0 0,0 0-16,0 0 31,24 0 250,50 0-265,25 0-16,-49 0 15,-26 0 1,51 0 0,-1 0-1,0 0 1,-25 0 0,1 0-1,-25 0 1,24 0-16,-49 0 15,24 0 1,1 0 0,0 0-1,-1 0 1,1 0 0,-25 0-1,-1 0 1,1 0-1,0 0-15,0 0 16,0 0 15,-1 0-15,1 0 15</inkml:trace>
  <inkml:trace contextRef="#ctx0" brushRef="#br0" timeOffset="4421.4964">26839 5804 0,'0'-25'63,"24"25"-32,26 0-15,-25 0-1,0 0 1,49 0 0,-24 0-1,-25 0-15,-1 0 16,26 0 0,-25 0-1,0 0 16,-1 0-15,1 0-16,0 0 47,0 0-16,0 0-15,-1 0 15,1 0 0,0 0-15,0 0 0,0 0 62,-25-24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17:11:26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15354 5854 0,'50'0'140,"49"0"-124,25 0-1,25 0 1,74 0-16,50 0 16,0-25-1,-25 25 1,25-25 0,-1 25-1,-123 0 1,-74-25-16,-26 25 15,-24 0 1,0 0 15,0 0 32,24 0 140,51 0-187,48 0-1,76 0 1,-51 0-1,1 0 1,-50 0 0,-50 0-16,-24 0 15,-25 0 1,0 0 15,24 0 0,1 0-15,-1 0 0,1 0-1,0 0 1,-26 25 0,1-25-1,0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Calibri (Body)"/>
              </a:rPr>
              <a:t>Python List </a:t>
            </a:r>
            <a:endParaRPr lang="en-US" sz="2800" b="1" dirty="0" smtClean="0">
              <a:solidFill>
                <a:srgbClr val="FFFF00"/>
              </a:solidFill>
              <a:latin typeface="Calibri (Body)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70C0"/>
                </a:solidFill>
                <a:latin typeface="Calibri (Body)"/>
              </a:rPr>
              <a:t>Exercise </a:t>
            </a:r>
            <a:r>
              <a:rPr lang="en-US" sz="2800" b="1" dirty="0">
                <a:solidFill>
                  <a:srgbClr val="0070C0"/>
                </a:solidFill>
                <a:latin typeface="Calibri (Body)"/>
              </a:rPr>
              <a:t>and Solution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53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54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10262" y="1606383"/>
            <a:ext cx="4578395" cy="1123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Quiz</a:t>
            </a:r>
            <a:endParaRPr lang="en-US" sz="48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Python List with Exercise and Solution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Lists Introduction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List Examples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Access List Items 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Change / Modify List Items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2 And Solution 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Day 53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79280" y="1875240"/>
              <a:ext cx="768240" cy="307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920" y="1865880"/>
                <a:ext cx="786960" cy="30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List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Introduction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List is The Data Type Used In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List is The Mutable Data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List Work Like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List Contain Multiple Values Having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List is The Ordered Data Structure Having a Sequence in Items /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List Stored Elements / Items Enclosed With Square Bracket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Create a List Inside Another List, as Nested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Concatenate More Lists  (List +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Repeat a List Many Time Using “*” Symbol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Use Membership Operator To Check Any Element In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Iterate List Item One By One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34120" y="2035800"/>
              <a:ext cx="7822800" cy="347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4760" y="2026440"/>
                <a:ext cx="7841520" cy="34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List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['Python', 'C++', 'JavaScript</a:t>
            </a:r>
            <a:r>
              <a:rPr lang="en-US" sz="2000" dirty="0" smtClean="0">
                <a:solidFill>
                  <a:srgbClr val="002060"/>
                </a:solidFill>
              </a:rPr>
              <a:t>', 'C', 'Java', 'HTML</a:t>
            </a:r>
            <a:r>
              <a:rPr lang="en-US" sz="2000" dirty="0">
                <a:solidFill>
                  <a:srgbClr val="002060"/>
                </a:solidFill>
              </a:rPr>
              <a:t>']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l</a:t>
            </a:r>
            <a:r>
              <a:rPr lang="en-US" sz="2000" dirty="0" smtClean="0">
                <a:solidFill>
                  <a:srgbClr val="002060"/>
                </a:solidFill>
              </a:rPr>
              <a:t>anguage  = [</a:t>
            </a:r>
            <a:r>
              <a:rPr lang="en-US" sz="2000" dirty="0">
                <a:solidFill>
                  <a:srgbClr val="002060"/>
                </a:solidFill>
              </a:rPr>
              <a:t>'Python', 'C++', 'JavaScript</a:t>
            </a:r>
            <a:r>
              <a:rPr lang="en-US" sz="2000" dirty="0" smtClean="0">
                <a:solidFill>
                  <a:srgbClr val="002060"/>
                </a:solidFill>
              </a:rPr>
              <a:t>', 'C', 'Java', 'HTML']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>
                <a:solidFill>
                  <a:srgbClr val="002060"/>
                </a:solidFill>
              </a:rPr>
              <a:t>[1, 3.4,  4+4j, ‘Jafri’]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84200" y="2295000"/>
              <a:ext cx="232560" cy="10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2285640"/>
                <a:ext cx="2512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1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Access List Items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language  = ['Python', 'C++', 'JavaScript', 'C', 'Java', 'HTML']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1) Index Number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listName</a:t>
            </a:r>
            <a:r>
              <a:rPr lang="en-US" sz="2000" dirty="0" smtClean="0">
                <a:solidFill>
                  <a:srgbClr val="002060"/>
                </a:solidFill>
              </a:rPr>
              <a:t>[index number] # we can mention positive or negative index number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language[3] // C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language[-1] // HTML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2) Using Loop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language: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print(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5440" y="1509120"/>
              <a:ext cx="6188760" cy="1750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499760"/>
                <a:ext cx="6207480" cy="17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625040" y="5616720"/>
              <a:ext cx="321840" cy="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5680" y="5607360"/>
                <a:ext cx="34056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Change / Modify List Items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We can change list item because list is the mutable object: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language  </a:t>
            </a:r>
            <a:r>
              <a:rPr lang="en-US" sz="2000" dirty="0">
                <a:solidFill>
                  <a:srgbClr val="002060"/>
                </a:solidFill>
              </a:rPr>
              <a:t>= ['Python', 'C++', 'JavaScript</a:t>
            </a:r>
            <a:r>
              <a:rPr lang="en-US" sz="2000" dirty="0" smtClean="0">
                <a:solidFill>
                  <a:srgbClr val="002060"/>
                </a:solidFill>
              </a:rPr>
              <a:t>', 'C', ‘Java', 'HTML']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listName</a:t>
            </a:r>
            <a:r>
              <a:rPr lang="en-US" sz="2000" dirty="0" smtClean="0">
                <a:solidFill>
                  <a:srgbClr val="002060"/>
                </a:solidFill>
              </a:rPr>
              <a:t>[index number] = “New Value” # give index number of that element, you want update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language[0] = ‘C#’ # at 0 index number element will be change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3520" y="3768480"/>
              <a:ext cx="19202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160" y="3759120"/>
                <a:ext cx="19389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0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Summary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What is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List example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Accessing element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Modification of List items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Concatenation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Repeating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Membership operator with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Iteration </a:t>
            </a:r>
          </a:p>
        </p:txBody>
      </p:sp>
    </p:spTree>
    <p:extLst>
      <p:ext uri="{BB962C8B-B14F-4D97-AF65-F5344CB8AC3E}">
        <p14:creationId xmlns:p14="http://schemas.microsoft.com/office/powerpoint/2010/main" val="40129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List Problem 1 and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Problem 1) Write a Python Program To Get 5 Students Name From User And Store In List, Display All The Students Name With Uppercase Letters.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86240" y="2071800"/>
              <a:ext cx="4608360" cy="1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6880" y="2062440"/>
                <a:ext cx="462708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5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List Problem 2 and Solution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Problem 2) Write a Python Program To Get 10 Number From User, Store In List, And Display Only Odd Number Getting From List.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27440" y="2080440"/>
              <a:ext cx="137556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8080" y="2071080"/>
                <a:ext cx="13942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59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10370</TotalTime>
  <Words>396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542</cp:revision>
  <dcterms:created xsi:type="dcterms:W3CDTF">2021-11-08T00:20:31Z</dcterms:created>
  <dcterms:modified xsi:type="dcterms:W3CDTF">2022-08-02T11:22:07Z</dcterms:modified>
</cp:coreProperties>
</file>