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3T00:10:33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21779 4316 0,'0'0'0,"0"25"94,0 24-78,24 1-1,-24 0 1,25-50-16,-25 49 16,0-24 15,25-25 0,25 0 0,74 0-15,-25-74 0,50-26-1,-1-24 1,26 0-16,-75 0 15,50-24 1,-74 73 0,-26 26-1,1-1 1,-1 25 0,-24 25-16,-25-25 15</inkml:trace>
  <inkml:trace contextRef="#ctx0" brushRef="#br0" timeOffset="22137.5843">10864 6896 0,'0'-25'47,"25"25"94,0 0-126,0 0 1,24 0-1,-24 0 17,0 0-17,0 0 1,0 0 0,-1 0-1,1 0 16,0 0 1,0 0-1,0 0 31,0 0 48</inkml:trace>
  <inkml:trace contextRef="#ctx0" brushRef="#br0" timeOffset="139198.6323">22225 9327 0,'0'24'47,"50"100"-31,49 50-1,-50-50 1,26 0 0,-50-74-1,-25-1 1,24-49-1,1 0 64,0 0-64,25 0-15,-1 0 16,1-25-1,24-24 1,50 24 0,-24 0-1,-1 0-15,25 1 16,0 24 0,-25 0-1,0 0 1,0-25-1,-24 0 1,-75 0 250,0 0-251,49-24 1,1 24-16,25-25 16,-26 26-1,26-26 1,-26 25-1,-24 0 1,25 25 0,-50-24-16,24 24 15,-24-25 17,25 25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3T00:15:23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4514 0,'25'0'63,"-1"0"-63,-24 25 15,0 0 1,25 0-1,-25 0 32,25-25-31,0 0 31,24 0-32,1-25 1,0-25 0,49 1-1,25-26 1,25 1 0,49-50-1,-49 49-15,-75 26 16,-24 24-1,-25 25 1,24-50 0,-24 50-1,25-24 1,24-26 0,26 25-16,-51-24 15,-24 24 1,25 0-1,-26 0 1,1 25 15</inkml:trace>
  <inkml:trace contextRef="#ctx0" brushRef="#br0" timeOffset="3474.3453">18380 4366 0,'25'24'94,"-25"1"-78,25-25 31,-25 25-32,25-25 48,-1 0-32,1 0-15,25 0-1,0-50 1,49 1-16,-25-1 15,25-24 1,-49-1 0,0 75-1,-1-24 1,-49-1-16,25 25 16</inkml:trace>
  <inkml:trace contextRef="#ctx0" brushRef="#br0" timeOffset="38027.2708">5854 10195 0</inkml:trace>
  <inkml:trace contextRef="#ctx0" brushRef="#br0" timeOffset="39631.4932">4465 10269 0,'0'25'156,"0"0"-141,0 0 17,25-25 46,-1 0-31,26 0-32,74-75 1,25-49-16,25-25 16,-26 25-1,26-25 1,-75 50-1,25 0 1,-49 25 0,-26 24-16,1 0 15,-1 1 1</inkml:trace>
  <inkml:trace contextRef="#ctx0" brushRef="#br0" timeOffset="42973.99">5904 10344 0,'0'24'79,"0"1"-48,0 0 16,24-25-32,1 0 1,0 0 62,0 0-62,0-50-16,74-24 15,25-25 1,-50 24 0,50 1-1,-49 24 1,-26 25-1,26 1-15,-51-1 16,26 0 0,0 0-1,-1 0 1,-49 1 0,25 24-16,0 0 15</inkml:trace>
  <inkml:trace contextRef="#ctx0" brushRef="#br0" timeOffset="46515.5736">5705 10988 0,'0'-24'141,"25"24"-63,0 0-47,24 0-15,26 0-16,-26 0 15,-24 0 1,25-25 0,-25 25-1,24 0 16,-24 0-15,0 0 15,0 0-15,-25-25 0,24 25 15,26 0-16,-25 0 1,24-25 0,-24 25-1,0-25-15,0 25 16,0 0 31,-1 0-32,1 0-15,25 0 16,-25 0 0,24 0 15,-24 0 0,0 0 16,0 0-16,-1 0-15,1 0 78,0 0-16,0 0 78</inkml:trace>
  <inkml:trace contextRef="#ctx0" brushRef="#br0" timeOffset="49159.4218">6995 10294 0,'25'0'93,"0"-25"-77,49 25-16,-49 0 16,0 0-1,-1 0 1,26-25-1,-25 25 1,0 0 0,49-24-1,-49 24 1,24 0-16,-24 0 16,0 0 15,0 0-16,24 0 17,-24 0-1,0 0 0,0 0-31</inkml:trace>
  <inkml:trace contextRef="#ctx0" brushRef="#br0" timeOffset="50620.6406">8111 11038 0,'50'0'94,"-25"0"-63,24 0-31,-24 0 16,0 0-1,24 0 1,26-25-1,-1 0 1,1 25 0,-26 0-1,1 0-15,-1 0 32,-24 0-32,0 0 15,0 0 1,0 0-1,-1 0 1,1 0 0,0-24-1,0 24 1,0 0 0,24 0-16,-24 0 31</inkml:trace>
  <inkml:trace contextRef="#ctx0" brushRef="#br0" timeOffset="51918.5329">9451 10294 0,'0'-25'31,"49"0"32,1 1-48,24 24 1,75-50-1,0 50 1,-50 0-16,-24 0 16,-26 0-1,-24 0 1,25 0 0,-26 0 15,1 0 0,0-25-15</inkml:trace>
  <inkml:trace contextRef="#ctx0" brushRef="#br0" timeOffset="53395.5859">10592 10988 0,'0'0'0,"24"0"125,1 0-109,0 0 15,0 0-31,0 0 31,-1 0-15,26 0-1,0 0 1,-1 0 0,1 0-1,-1-24-15,-24 24 16,0 0-1,0 0 17,0 0 46,-1 0-47,1 0 63</inkml:trace>
  <inkml:trace contextRef="#ctx0" brushRef="#br0" timeOffset="79229.1462">6648 13072 0,'24'0'156,"1"0"-125,0 0-15,0 0 0,0 0-1,-1 0-15,26 0 16,-25 0 15,0 0-15,0-25-1,24 25 1,50 0-16,-49-25 16,24 25-1,-49 0 1,25-24 0,-25 24-1,-1 0 1,1 0-16,0 0 31,25 0 0,-26 0-15,1 0 15,25 0 250,-25 0-265,-1 0 0,51 0-1,-50 0 1,-1 0-16,1 0 16,25 0-1,-1 0 16,-24 0-15,0 0 15,0 0-15,0 0 93,-1 0 313,1 24-391,0-24-15,0 25 0,25-25-1,-26 0-15,51 25 16,-26 0 0,1-25-1,-25 0 1,0 0-1,-1 0 1,-24 25 0,25-25-1,0 0 1,0 0-16,24 0 16,-24 0-1,0 0 1,0 0-1,0 0 32,24 0 188,26 0-220,-1 0 1,25 0 0,50 0-16,25 0 15,148 0 1,50 0-1,-24 0 1,-51-25 0,-148 25-16,-75-25 15,-24 25 1,-25 0 0,0 0 30,24 0 236,26 0-267,-1 0 1,0 0 0,-24 0-16,0 0 15,-1 0 1,26 0-1,24 0 1,99-25 0,1 25-16,-1 0 15,-49 0 1,-25 0 0,-74 0-1,24 0 1,1 0-1,-51 0-15,26 0 16,-25 0 0,0 0-1,24 0 1,-24-25 0,74 1 187,0 24-188,75 0 1,0-25-16,24 25 16,75-25-1,25 25 1,-75 0-1,-49 0 1,-75 0-16,-50 0 16,-24 0-1,25 0 1,-1-25 0,-24 25-1,25 0 1,-1 0-16,1 0 15,0 0 1,-50-25 0,49 25-1,-24 0 1,0 0-16,0 0 31,-1 0-31,1 0 31,0 0-15,0 0 15,0 0 1,-1 25 30,1-25-46</inkml:trace>
  <inkml:trace contextRef="#ctx0" brushRef="#br0" timeOffset="94379.8754">10244 12378 0,'0'-25'47,"0"0"-16,25 25 1,0 0-1,0 0-15,24 0 15,26-25-16,-1 0-15,-24 25 16,-1-24 0,-24 24-1,25 0 1,-1 0 0,1 0-1,-25 0 1,49 0-1,75 0 1,-50-25 0,-49 25-1,0 0 1,-26-25 0,1 25-1,0 0 1,25 0-16,-1 0 15,26 0 1,-1-25 0,-24 25-1,24 0 1,-49 0 0,24 0-1,-24 0-15,0 0 16,25 0-1,-1 0 1,26 0 0,-26 0-1,1 0 1,-1 0 0,51 0-1,-26 0 1,-24 0-1,24 0-15,1 0 16,-26 0 0,1 0-1,-25 0 17,-1 0-17,1 0 1,0 0 218,0 25-218,0 0-1,24-25 1,-24 0 0,0 25-16,24-1 15,-24-24 1,0 0 0,25 25-1,-26-25 1,1 25-1,25-25-15,-25 0 63,-1 0-16,1 0-32,0 25 17,0-25 46</inkml:trace>
  <inkml:trace contextRef="#ctx0" brushRef="#br0" timeOffset="110692.0233">7689 12353 0,'0'25'109,"0"-1"-109,25-24 125,0 0-109,0 0-1,24-49 1</inkml:trace>
  <inkml:trace contextRef="#ctx0" brushRef="#br0" timeOffset="111648.6553">8483 12278 0,'25'25'94,"0"0"-47,0 0-16,-25 0 0,24-25-15,-24 24 0,25-24 46,0 0-31,0 0-15,0 0 0,-1-24-1,26 24 1,-50-25 0,50 0-1,-26 0 1,1 0-1,25 25-15,-50-24 16,25 24 0,-1 0 31,-24-25-32</inkml:trace>
  <inkml:trace contextRef="#ctx0" brushRef="#br0" timeOffset="127427.8359">4614 13047 0,'24'0'110,"26"0"-95,0 0 1,-1 0-1,-24 0 1,0 0-16,25 0 16,-26 0 15,1 0 0,0 0-31,0 0 16,0 0-1,24 0 1,1 0 15,-25 0-15,-1 0 0,1 0 15,0 0 0,0 0 0,24 0 251,1 0-282,-25 0 15,24 0 1,-24 25-1,0 0 1,25-25 0,-1 0-1,-24 0 17,25 0-17,-26 0 1,26 0-1,-25 0-15,0 0 47,-1 0 0,1 0-16,0 0 32,0 0-16,0 0-32,0 0 17,-1 0-1,1 0 16,0 0 0,0 0-47,0 0 31,-1 0 16</inkml:trace>
  <inkml:trace contextRef="#ctx0" brushRef="#br0" timeOffset="128500.6607">6747 12179 0,'0'0'0,"-50"0"31,25 0-31,-24 0 16,24 0-1,-25 0 1,-24 0 0,24 0-1,1 0-15,24 0 16,-49 0 0,24-25-1,0 25 1,-24 0-1,0 0 1,24 0 0,0 0-16,26 0 15,-26 0 1,0 0 0,25 0-1,-24 0 1,24 0-16,-25 0 15,-24 0 1,49 0 0,0 0-1,1 25 1,-26-25 0,25 0 15,0 0-31,1 0 15,24 25 1,-25-25 15</inkml:trace>
  <inkml:trace contextRef="#ctx0" brushRef="#br0" timeOffset="129504.3257">5283 12005 0,'0'25'125,"-24"0"-94,24 0-15,-25 0-16,25-1 16,-25 1-1,25 0 17,0 0-1,0 0 0,0 0-15,0-1 31,0 1-1,25-25-30,0 0 0,24 25-1,-24-25 1,0 25 15,0-25-15</inkml:trace>
  <inkml:trace contextRef="#ctx0" brushRef="#br0" timeOffset="139788.4363">5457 13072 0,'0'-25'47,"25"25"16,0 0-1,24 0-46,-24 0 31,0 0 0,0 0-16,-1 0-16,1 0 1,0 0 15,0 0 1,0 0-1,-1 0-16,1 0 1,0 0 0,0 0 15,0 0 0,0 0 0,-1 0 16,1 0 0,0 0-16,0 0 1,0 0-32,-1 0 31,1 0 16,0 0-16,0 0-31,0 0 16,-1 0 15,26 0 16,-25 0-16,24 0-15,-49-25-1,25 25 1,0 0 0,0-24 15,0 24-16,-1 0 32,1 0-15,-25-25-1,25 25 109,-25-25-108,0 0 15,0 0-16,25 25-16,-25-24 1,0-1 0,0 0-1,0 0 1,0 0 15,0 1 16,0-1 0,0 0-16,0 0 0,0 0 1,0 1 15,0-1-32,-25 25 1,25-25-1,-25 25 17,25-25-32,-25 0 62,25 1-31,-24 24-31,-1 0 32,0-25-1,0 25 0,0 0-15,1-25-1,-1 25 1,0 0 15,0 0-15,25-25-16,-25 25 16,-49 0 296,0-25-296,24 25-1,0-24-15,-24-1 16,49 0 0,0 25-1,-24-25 1,-26 0-1,50 25 1,1 0 0,-26 0-1,25 0 1,-24 0 0,24 0-1,0 0 16,0 0 110,25 25-94,-25-25-31,25 25-1,0 0 16,0 0 1,0-1 15,0 1 15,0 0-46,0 0 31,0 0-16,0-1 31,0 1-15,0 0 0,-24-25 0,24 25-47,0 0 47,0-1-32,0 1 17,-25-25-1,25 25 0,0 0 125,0 0-109,0-1-31,0 1 15,0 0 16,0 0 31</inkml:trace>
  <inkml:trace contextRef="#ctx0" brushRef="#br0" timeOffset="153302.305">5829 12526 0,'50'0'125,"-25"0"-125,-1 0 15,1 0 1,0 0 15,0 0-15,24 0-1,1 0-15,24 0 16,1-74 0,49 0-1,25 24 1,-25-24-1,-50-1 1,0 25-16,1 26 16,-50-1-1,0 25 1,-25-25 15,24 25-15</inkml:trace>
  <inkml:trace contextRef="#ctx0" brushRef="#br0" timeOffset="167324.4872">10468 10120 0,'24'0'47,"1"50"-32,0 0 1,0-1-1,-25-24 1,25-25 0,-25 25-16,24-25 15,125-99 48,50-100-48,-26 25 1,1-24-16,-25 74 16,-50 0-1,-49 74 1,-26 26 0,26-1-1,0 0 1,-26 25 15</inkml:trace>
  <inkml:trace contextRef="#ctx0" brushRef="#br0" timeOffset="173177.5799">6028 16371 0,'49'0'94,"100"0"-94,0 0 15,-50 0 1,25 0 0,-74 0-1,-1 0 1,1 0-16,-25 0 16,24 0-1,26 0 1,-1 0-1,50 0 1,-49 0 0,-26 0-1,1 0-15,-25 0 16,24 0 0,1 0-1,-1-25 1,75 0-1,25 1 1,-25 24 0,-49-25-1,-1 25 1,-24 0-16,-25 0 16,-1 0 30,1 0-14,0 0 171,49 0-188,26-25 1,48 25 0,26 0-1,-75 0 1,-24 0 0,-1 0-1,25 0-15,-49 0 16,24 0-1,-49 0 1,25 25 0,-1-25-1,51 0-15,-26 25 16,-49-25 0,0 0-1,-1 0 1,1 0-1,0 0 1,0 0 0,0 0 15,-1 0 0,1 24 0,0-24 1,0 0-1,0 0-15,24 0 15,-24 0-16,0 0 1,0 0 15,-1 0 16,1 0 0,0 0 0,0 0 0</inkml:trace>
  <inkml:trace contextRef="#ctx0" brushRef="#br0" timeOffset="176827.2539">6796 15528 0,'0'25'125,"0"-1"-47,0 1-62,0 0 31,25-25-32,0 0 95,0-25-95,0 0 16,0 1-15,-1-1 0,1 25 15,-25-25-31,25 25 78,-25-25-62,0 0 109,25 25-94,0 0 0,-25-24-15,24 24 31,-24-25-16</inkml:trace>
  <inkml:trace contextRef="#ctx0" brushRef="#br0" timeOffset="182556.1187">3646 15081 0,'0'25'94,"25"-25"-63,25 25-16,24-25 1,1 0 0,-1 0-1,0 0 1,-49 0 0,0 0-1,0 0 1,24 0-1,1 0 1,-25 0-16,0 0 16,-1 0-1,1 0 17,0 0 30</inkml:trace>
  <inkml:trace contextRef="#ctx0" brushRef="#br0" timeOffset="184041.1037">5011 14436 0,'24'0'78,"1"0"-63,0 0 1,0 0 0,0 0 15,24 0-16,-24 0 1,25 0-16,-1 0 16,-24 0-1,0 0 17,0 0-17,-25 25 1,24-25-1,1 0 17,0 0-1,25 0 0,-26 0 0,1 0 1,0 0-32,0 0 62</inkml:trace>
  <inkml:trace contextRef="#ctx0" brushRef="#br0" timeOffset="185697.2013">6375 14436 0,'49'0'125,"1"0"-110,-25 0 1,0 0-1,49 0 1,0 0-16,-24 0 16,-25 0-1,24 0 1,-24 0 0,0 0-1,0 0 1,0 0-1,0 0 1</inkml:trace>
  <inkml:trace contextRef="#ctx0" brushRef="#br0" timeOffset="187722.8295">4043 14461 0,'0'25'125,"0"0"-110,25-25 16,-25 25-15,25-25 62,24-25-47,1 0-15,49-74 0,199-125-1,-75 26 1,-74 74 0,-99 74-1,-26 26 1,26-1-1,-50 0 1,50 25-16,-50-50 16,24 50-1,1 0 32</inkml:trace>
  <inkml:trace contextRef="#ctx0" brushRef="#br0" timeOffset="214596.8486">5209 16297 0,'25'0'110,"0"0"-95,-1 0 16,1 0-15,0 0-16,0 0 31,0 0-15,-1 0 0,1 0 15,0 0-31,0 0 15,24 0 1,-24 0 15,25 0-15,-25 0 0,24 0-1,-24 0 16,0-25-15,0 25 0,-1 0 15,1 0 0,0 0-15,-25-25 265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3T23:52:18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5978 0,'50'0'109,"-1"0"-93,51 0-1,-26 0 1,0 0 0,-24 0-1,0 0 1,74 0 0,74 0-1,0 0 1,1 0-16,-25 25 15,-50 24 1,-50-24 0,0-25-1,-24 0 1,-25 0 0,0 0 343,-1 0-343,26 0-1,0 0 1,24 0-16,149 0 15,-74 0 1,0 25 0,-75-25-1,1 0 1,-1 25 0,1-25-1,49 25 1,-50-25-1,25 0-15,-24 0 16,-26 0 0,-24 0-1,25 0 1,-25 0 0,-1 0 15,1 0 250,25 0-265,-1 0-1,1 0-15,24 0 16,1 0 0,-1 0-1,-24 0 1,-1 0-1,1-25-15,24 25 16,-49-25 0,0 25-1,25 0 1,-26 0 0,1 0 15,0 0-31,0 0 31,0 0 1578,24 0-1577,1 0-17,24 0 1,26 0-16,-1 0 16,-50 0-1,26 0 1,-26 0-1,26 0 1,24 0 0,-25 0-1,50 0 1,-24 0 0,-51 0-16,1 0 15,-25 0 16,24 0 1,-24-25 265,50 25-282,173-49 1,-25 24-1,-50 0 1,1 25 0,-75-25-1,1 25 1,-26 0 0,0 0-1,1 0-15,-26-25 16,-24 25-1,25 0 1,-1 0 0,-24 0 15,0 0-15,0 0-1,0 0 1,-1 0 15,1 0 0,0 0 1,0 25-17,0-25 1,24 25-1,-24-25 17,-25 25-1,25-25 0,0 25 32,-1-25 30,-24 24-93</inkml:trace>
  <inkml:trace contextRef="#ctx0" brushRef="#br0" timeOffset="4284.0165">14684 5060 0,'0'-25'31,"25"25"-15,0-24 15,-25-1-16,25 25 1,0-25 15,-1 25-15,150-99-16,-50 49 16,0 0-1,-50 26 1,-24-1-1,49 0 1,-49 0 0,49 0-1,-24 25 1,24 0 0,-50-24-16,1 24 15,0-25 1,24 25-1,25 0 1,-24 0 0,-1 0-1,-24 0 1,-1 0 0,1 0-1,0 0-15,24 0 16,-24 0-1,-1 0 1,-24 0 0,0 0 15,0 0-15,-1 0-1,1 0 1,0 0-1,0 0 1,0 0-16,-1 0 16,1 0 15,0 0 16,25 0 187,-26 25-234,26-1 16,-25-24-1,24 25 1,-24-25 0,25 25-1,24 0 1,1-25 0,-26 25-1,-24-25 1,25 24-16,-26-24 62,1 0 1579,0 0-1610,0 25 16,0-25 0,0 25 31,-1-25-15,-24 25-32</inkml:trace>
  <inkml:trace contextRef="#ctx0" brushRef="#br0" timeOffset="6278.3414">9996 4638 0,'25'25'62,"0"25"-46,-25-1 0,25-24-1,0 50 1,-1-50 15,1-1-31,-25 1 16,25-25 93,0 0-78,-25-25-15,49 25 0,-24-49-1,25 24 1,-1-25 0,-24 25-1,25 1 1,-25-1 15,-1 25-31,1 0 16,-25-25-1,25 0 17</inkml:trace>
  <inkml:trace contextRef="#ctx0" brushRef="#br0" timeOffset="7048.8549">11187 4887 0,'25'0'32,"0"0"46,-1 0-63,-24 24 1,0 1 0,25-25-1,0 0 17,-25 25-17,25-25 1,24 0 15,-24 0 0,25 0-15,24 0-16,-24-25 16,-1-24-1,1 24 1,-25-25-1,0 25 1,-25 0 0,24 1-1,-24-1 1</inkml:trace>
  <inkml:trace contextRef="#ctx0" brushRef="#br0" timeOffset="11365.8372">4837 6176 0,'0'-24'47,"0"-1"-47,0 0 31,25 25-15,0 0 15,49 0-15,0 0-16,-24 0 15,24 0 1,-24 0-1,-25 0 1,0 0 0,-1 0-1,51 0-15,-26 0 16,75 0 0,-49 0-1,-26 0 1,-24 0-1,0 0 1,0 0 0,0 0 15,-1 0 31,1 0 126,-25 25-157,25-25-15,0 0-1,0 0 17,0 0-1,-1 25 16,1-25-32</inkml:trace>
  <inkml:trace contextRef="#ctx0" brushRef="#br0" timeOffset="13882.6768">8756 6350 0,'25'0'15,"49"0"1,1 0 0,-1 0-16,125 0 15,-75 0 1,-50 0-1,-24 0 1,-26 0 15</inkml:trace>
  <inkml:trace contextRef="#ctx0" brushRef="#br0" timeOffset="15136.6577">15032 4812 0,'0'25'62,"24"0"-46,1 24-16,0 26 16,-25-26-1,25 26 1,0-26-1,-25-24 17,24-25-17,26 0 32,0 0-31,49-49-1,372-199 1,-74-25-16,-74 99 16,49 25-1,-75 25 1,-74 0 0,-74 50-1,-49 49 1,-51 0-16,-24 0 15,0 25 1,0 0 0</inkml:trace>
  <inkml:trace contextRef="#ctx0" brushRef="#br0" timeOffset="17924.6348">6449 4936 0,'0'25'110,"0"0"-95,0 0 1,0-1-16,25 1 16,0-25 77,0 0-77,-1 0 0,26 0-1,0-25 1,98-99-16,51 0 16,-75 25-1,-50 25 1,26-1-1,-51 26 1,26-1 0,-1 25-1,-24-24-15,-26 49 16,1-50 0,0 50-1</inkml:trace>
  <inkml:trace contextRef="#ctx0" brushRef="#br0" timeOffset="50807.5636">23192 8062 0,'25'0'78,"0"0"-31,25 0-31,-26 0-1,26 0-15,0 0 16,49 0-1,-50 0 1,1 0 0,24 0-1,-49 0 1,50 0 0,-26 0-1,26 0 1,49 0-1,-25 0-15,-25-25 16,-24 25 0,24-25-1,-49 25 1,0 0 0,49-50-1,1 50 220,24 0-220,0 0 1,50 0-1,50 0 1,-1 0-16,75 0 16,-50 0-1,-49 0 1,-25 0 0,-1 0-1,-24 0 1,-24 0-16,-26 0 15,0 0 1,-24 0 0,49-25-1,-49 25 1,-25 0 0,24-24-16,-24 24 15,49 0 1,-24-25-1,25 0 1,-1 0 0,0 25-1,-24-25 1,49-24-16,0 24 16,-49 0-1,-25 0 1,0 25-1,-1 0 1,1-24 0,25 24-1,-25-25 1,24 25 0,-24 0-1,0 0 16,0-25 1,-1 25-17,-24-25 17,25 0-17,-25 1 16,0-1-15,0-25 0,0 1-1,0-1 1,-49 0 0,24-74-1,-25 50 1,1-25-1,49 24-15,-50 26 16,25-1 0,0 0-1,1 1 1,-1 24 0,-25 0-1,50 0 1,-49 1-1,49-1 1,-75-25 0,26 25-16,-1-24 15,0 24 1,1-25 0,-1 26-1,-24-1 1,-199-50-1,25 1 1,25 49 0,-50-24-1,-50 24-15,26 0 16,49 25 0,-50 0-1,99 0 1,75 0-1,25 0 1,50 0 0,24 0-1,0 0 1,0 0 187,-49 25-187,-100 24-1,-49 1 1,-25 0 0,74-1-1,25 1 1,75-25-16,24-25 15,1 24 1,24-24 0,0 0-1,0 0 1,25 25-16,-24-25 31,24 25 0,0 0-15,-25-25 0,25 25-16,0-1 31,0 26 0,-25-25-15,25 0-1,0 24-15,0-24 16,0 25 15,0-1-15,0 1 0,0-25-1,0 24 1,0 1-16,0-25 15,0 0 1,0-1 0,0 1-1,25 0 1,-25 0 0,0 0-1,0-1 1,0 1-1,0 0 1,0 0 0,25 24-1,-25-24 1,0 25 0,0-1-1,0-24 1,24 0-1,-24 25 1,0-26-16,0 1 16,0 0-1,0 0 1,0 0 0,25 24-1,-25-24 1,0 25-16,0-26 15,0 26 1,0-25 0,0 0-1,25-1 17,-25 1-1,0 0-31,0 0 15,25-25 32,-25 25-31,0 0 46,25-25-46,-1 0 31</inkml:trace>
  <inkml:trace contextRef="#ctx0" brushRef="#br0" timeOffset="64931.2232">5011 7888 0,'49'25'110,"1"-1"-95,49 1 1,0-25 0,174 25-1,-75-25 1,-24 0 0,-50 0-16,25 0 15,-75 0 1,-49 0-1,0 0 1,0 0 0,0 0 15,-1 0 63,1 0-63,0 0 0,0 0 0</inkml:trace>
  <inkml:trace contextRef="#ctx0" brushRef="#br0" timeOffset="70362.8869">7962 9748 0</inkml:trace>
  <inkml:trace contextRef="#ctx0" brushRef="#br0" timeOffset="72741.5097">7962 9748 0,'50'0'47,"24"0"-47,26 0 15,24 0 1,-25 0 0,0 0-1,50 0 1,99 0 0,0 0-1,-50 0 1,-74-25-1,0 25 1,-74 0-16,0 0 16,-26 0-1,1 0 1,25 0 0,24 0-1,-49 0 1,49 0 249,26 0-249,222 0-16,-24 0 16,49 50-1,-99-25 1,25 49 0,-75-49-1,-24 0 1,-25 0-1,-50-25-15,75 49 16,-100-49 0,-24 0-1,-1 0 1,1 0 0,49 0-1,-49 0 204,-1 0-203,26 0-1,24 0 1,50 0-1,124 0 1,-50 0-16,25 0 16,-50 0-1,26 0 1,-100 0 0,25 0-1,-50 0 1,0 0-1,-25 0 1,-24 0 0,49 0-16,-24 25 15,-26-25 1,-24 0 15,0 0-15,0 0-1,-1 0 1,26 0 250,24 0-251,51 0 1,-51 0 0,-49 0-1,0 0 1,-1 0-16,1 0 15,25 0 1,-1 0 0,-24 0-1,25 0 1,-25 0 0,-1 0-1,1 0 1,0 0-16,0 0 31,0 0-15,-1 0-1,26 0 1,-25-25 0,49 0-1,-49 25 1,25 0-1,-26 0 1,1 0-16,0 0 16,0-24-1,0 24 1,-1 0 15,1 0 16,0 0-16</inkml:trace>
  <inkml:trace contextRef="#ctx0" brushRef="#br0" timeOffset="91743.7132">23738 11881 0,'0'-24'16,"50"24"140,49 0-140,50 0-1,-25 0 1,49-25 0,-49 25-1,25 0 1,0 0-16,50 0 15,-26-25 1,-24 25 0,-50 0-1,0 0 1,-24 0 0,-50 0-16,24 0 15,-24 0 32,0 0 234,49 0-281,-24 0 16,-1 0 0,26 0-1,24 0 1,25 0-1,50 0-15,-1 0 16,-24 0 0,25 0-1,-1 0 1,-48 0 0,48 0-1,-74 0 1,-49 0-16,0 0 15,-1 0 1,1 0 0,-25 0-1,-1 0 1,26 0 0,0 0-1,-26 0 1,1 0-16,0 0 15,0 0 1,0 0 15,-1 0-15,1 0 0,-25 25-1,25-25 1,0 0-1,0 0 17,-1 0 15,1 0 312,0 0-343,25 0-1,-1 0-15,26 25 16,24-1-1,-25 1 1,1 0 0,-50-25-1,-1 0 1,1 0 0,0 0-1,0 0 16</inkml:trace>
  <inkml:trace contextRef="#ctx0" brushRef="#br0" timeOffset="100082.3164">14833 11931 0,'0'-25'47,"75"25"15,-1 0-46,25 0-1,224 0 1,-50 25 0,-100 0-16,-24 0 15,25 24 1,-1-24 0,75 0-1,-24 0 1,148-1-1,-75 1 1,-73 25 0,-51-50-16,1 25 15,-75-25 1,-49 0 0,-1 0-1,26 0 1,-51 0-1,26 0 1,-25 0 0,24 0-16,1 0 15,0 0 1,-1 25 0,51-25-1,-26 0 1,-24 0-1,-26 0 1,26 0-16,-25 0 31</inkml:trace>
  <inkml:trace contextRef="#ctx0" brushRef="#br0" timeOffset="101998.7">4936 11584 0,'25'0'63,"0"49"-63,24-49 15,26 50 1,-1-25-1,25 0 1,1-1 0,48 26-1,1-50-15,-50 25 16,50 0 0,-25-1-1,50 1 1,0-25-1,98 25-15,-123 0 16,0-25 0,-50 25-1,-24-25 1,-26 0 0,-24 0-1,0 0 1,0 0 15,0 0 0,-25 24 235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3T23:54:35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9252 7640 0</inkml:trace>
  <inkml:trace contextRef="#ctx0" brushRef="#br0" timeOffset="1689.4687">9252 7640 0,'25'0'93,"25"0"-77,-1 0 0,26 0-16,24 0 15,-25 0 1,1 0-1,-1 0 1,-49 0 0,0 0-1,24 0 1,-24 0 0,25 0-1,-26 0 1,26 0-1,25 0 1,-1 0 0,50 0-1,-50 0 1,1 0 0,-50 0-16,-1 0 15,1 0 16,0 0-15,25 0 0,-26-25 15,26 25 203,24 0-218,1 0 0,-1 0-1,1 0 1,-1 0-1,-24 0-15,-26 0 16,1 0 0,0 0-1,0 0 17,0 0-32,0 0 15,-1 0 48,1 0-16,0 0-32,25 0 1,-26 0 15,1 0 16,-25 25 62,0 0 79</inkml:trace>
  <inkml:trace contextRef="#ctx0" brushRef="#br0" timeOffset="8874.7091">4663 7665 0,'0'-25'31,"25"25"32,0 0-32,0 0-15,-1 0-16,51 0 15,-1 0 1,1 0 0,-1 0-1,1 0 1,-1 0-1,-24 0 1,-1 0 0,-24 0-16,0 0 15,0 0 32,-1 0-16,1 0-15,0 0 0,0 0 15,0 0 0,-1 0-15,-24 25 421</inkml:trace>
  <inkml:trace contextRef="#ctx0" brushRef="#br0" timeOffset="41266.8461">11658 10517 0,'25'0'31,"0"0"-16,49-25 1,-24 25 0,-1 0-1,-24 0 1,25-24 0,-1 24-16,100-25 15,-49 25 1,-26 0-1,0 0 1,1 0 0,-1 0-1,-24 0 1,-1 0 0,1 0-16,-25 0 15,0 0 1,-1 0-1,1 0 17,0 0 218,0 0-235,0 25 1,-1-25 0,1 0-16,25 24 15,-25 1 1,24-25-1,1 25 1,-1-25 0,-24 0-1,0 0 1,0 0 15,0 0 16,0 0 31,-1 0-47,1 0 32,0 0-32,0 0 47,0 0-62,-1 0 78,1 0 62</inkml:trace>
  <inkml:trace contextRef="#ctx0" brushRef="#br0" timeOffset="42562.9003">12774 9475 0,'0'25'125,"0"25"-110,25-1 17,0-49-17,-25 25 1,25-25 109,24-25-109,26-24-1,-1-1 1,75-49-1,0 0 1,-25 0 0,25 24-1,0-49-15,-75 50 16,0 24 0,-24 0-1,-25 1 16,0 49-15,-25-25 0,24 0 15</inkml:trace>
  <inkml:trace contextRef="#ctx0" brushRef="#br0" timeOffset="49053.6276">6325 9575 0,'25'0'172,"-25"24"-156,25-24-1,0 0 48,-1 0-1,1 0-15,0 0-16,0 0-15,0 0 0,24 0-1,50-49-15,-24-26 16,49-49-1,-25 50 1,-49 24 0,-25 1-1,24-1-15,-49 25 16,25 1 0,0-1-1,-25 0 16</inkml:trace>
  <inkml:trace contextRef="#ctx0" brushRef="#br0" timeOffset="59906.0461">4118 10418 0,'49'0'140,"1"0"-124,-1 0 0,1 0-16,-25 0 15,0 0 1,24 0-1,-24 0 1,0 0 0,24 0-16,1 0 15,0 0 1,-26 0 15,1 0 16,0 0-31,0 0 15,0 0 0</inkml:trace>
  <inkml:trace contextRef="#ctx0" brushRef="#br0" timeOffset="81037.7759">5209 14213 0,'0'-25'94,"0"0"-47,50 25 15,-26 0-62,1 0 16,0 0 0,25 0-1,-26 0 1,1 0-1,0 0 1,0 0 31,0 0-16,-1 0-31,1 0 47,0 0-16,25 0 1,-26 0-17,26 0 1,-25 0-1,24 0 1,-24 0 0,0 0-1,0 0 17,0 0 14,0 0-14,-1 0-1,1 0-15,0 0-1,0 0 16,0 0 1,-1 0-32,1 0 31,0 0-15,0 0-1,0 0 1,-1 0 15,1 0 47,0 0-15,-25 25 218</inkml:trace>
  <inkml:trace contextRef="#ctx0" brushRef="#br0" timeOffset="92240.7091">7516 14287 0,'0'-24'140,"74"24"-108,-24 0-17,-1 0 1,26 0 0,-26 0-1,26 0 1,-26 0-1,26 0 1,24 0 0,-24 0-16,-26 0 15,1 0 1,-1 0 0,-24 0-1,25 0 16,-25 0-15,-1 0 0,1 0-1,50 0-15,-51 0 16,26 0 0,0 0-1,24 0 1,-49 0-1,49 0 1,-49 0 0,0 0-1,0 0 1,24 0-16,-24 0 16,0 0-1,-25 24 1,25-24-1,0 0 32,-1 0-31,1 0 0,0 0 30,-25 25-30,25-25 15,0 0-31,-1 0 47,1 0 0,0 0 0,0 0-31,0 0 15,-1 0 0,1 0 16,0 0-31,0 0 390,0 0-375,-1 0 16,1 0 31,0 0 547</inkml:trace>
  <inkml:trace contextRef="#ctx0" brushRef="#br0" timeOffset="107812.5868">18256 12725 0,'0'25'94,"0"-1"-78,0 1-1,25-25 1,-25 50-1,0-25 1,25-25 0,-25 49-16,25-49 15,-25 25 1,24-25 31,1 0 15,25 0-46,-1-25 0,26-24-1,-1-51 1,1 51-1,98-125 1,-98 100 0,24-25-1,-49 74 1,-26-50-16,26 75 16,-25-49-1,0 49 1</inkml:trace>
  <inkml:trace contextRef="#ctx0" brushRef="#br0" timeOffset="120629.098">16098 16867 0,'25'0'94,"-25"25"-32,25 0-15,0-25 109,-1 0-140,26 0-1,198-75 1,50-73-16,74-26 16,-99 25-1,-50 25 1,-99 50 0,0-1-1,-50 50-15,-24 1 16,49-1-1,-49-25 1,-1 50 0,-24-25-1,25 1 1,-25 24-16,-1 0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4T00:12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15751 6325 0,'0'-25'15,"74"25"17,26 0-17,48 0 1,26 0 0,223 0-16,-75 0 15,-24 0 1,-75-24-1,-74 24 1,-50 0-16,-24 0 16,-26 0-1,-24 0 1,25 0 0,99 0 234,99 0-235,49 0 1,150 0-16,-224 0 15,-74 0 1,-75 0 0,-24 0-1,0 0 1,-1 0 0,100 0-1,25 0 1,-26-25-16,-48 0 15,-26 0 1,-24 0 0,-1 25-1,-24 0 1,0 0 0,0 0-1,-1 0 79</inkml:trace>
  <inkml:trace contextRef="#ctx0" brushRef="#br0" timeOffset="1784.3625">24755 4663 0,'25'25'125,"0"-25"-109,-25 25-1,24 0 32,-24-1-16,25-24 47,25 0-31,0-49-31,49-1-16,25-24 16,0-1-1,-50 26 1,-24-1-1,74-49 1,0 25 0,-75 24-1,1 0 1,0 26-16,24-1 16,-49 0-1,0-25 1,24 50-1,-49-24 1,25 24 0</inkml:trace>
  <inkml:trace contextRef="#ctx0" brushRef="#br0" timeOffset="13554.7592">24656 6102 0,'0'-25'31,"0"0"-15,25 25 31,24 0-32,-49-24 1,75 24 0,-1 0-16,-49 0 15,25 0 1,-26 0-1,1 0 17,0 0-17,25 0 1,-1 0 0,-24 0-16,0 0 31,0 0-16,-1 0 1,26 0 15,-25 0 1,0 0-1,-1 0-16,1 0 1,0 0 47,0 0 312,0 0-329,-1 0-30,1 0 15,0 0 282</inkml:trace>
  <inkml:trace contextRef="#ctx0" brushRef="#br0" timeOffset="26066.6283">21853 8781 0,'0'0'0,"-25"0"16,-49-50-1,24 1 1,0 24-1,26 0-15,-1 0 16,0 25 0,0 0 15,0 0 0,1 0 47,-1 25-15,25 0-48,0 0 1,0-1-16,0 1 16,-25 25-1,25-25 1,0-1 0,0 1-1,0 25 16,0-25-15,0 24 0,0-24-16,25 25 15,0-50 1,-25 49 0,24-49-1,1 0 1,0 0-1,0 0 1,0 0 31,-1 0-31,26-24-1,25-26-15,-51 0 16,1 50-1,-25-25 1,25 25 0,-25-49 15,50-1-31,-26 25 16,-24 1-1,0-1 16,25 25-15,-25-25-16,0 0 16,0 0 15,0 50 125,0 0-140,0 0-1,0 0 1,0-1 0,0 1 15,0 0-31,25-25 16,-25 25-1,0 0 1,25-1 31,0-24 0</inkml:trace>
  <inkml:trace contextRef="#ctx0" brushRef="#br0" timeOffset="26475.903">22498 8409 0</inkml:trace>
  <inkml:trace contextRef="#ctx0" brushRef="#br0" timeOffset="26802.1178">22597 8954 0</inkml:trace>
  <inkml:trace contextRef="#ctx0" brushRef="#br0" timeOffset="28682.4033">23192 8186 0,'0'24'110,"25"-24"-95,-25 25 1,25-25 0,-25 50-1,25-25 16,-25 24-15,0-24-16,0 0 16,0 0 15,0-1 0,0 1-15,0 0 15,0 0-31,0 0 31,0-1-15,0 1 31,0 0-16,0 0-15,0 0-1</inkml:trace>
  <inkml:trace contextRef="#ctx0" brushRef="#br0" timeOffset="30655.8088">24085 8334 0,'-24'0'109,"24"25"-93,-25 0 15,25 0-15,-25 0 15,25-1-31,-25 1 16,0-25 46</inkml:trace>
  <inkml:trace contextRef="#ctx0" brushRef="#br0" timeOffset="32316.0563">25474 7962 0,'-24'-25'31,"-1"25"-16,0 0 1,25-24-16,-25 24 16,-24-25-1,24 25 17,0 0-17,0 0 1,0 0-1,-24 0 17,-1 0-17,50 25 1,-25-1 0,1 26-1,24-25 1,-25 0-1,25 0 1,0 24 0,0-24-1,0 0 1,0 0 0,0-1-1,49-24 1,-24 0-1,0 0 1,25 0 0,-1 0-1,1 0 1,-25 0 0,-1 0-1,1-24 1,0-1 15,0 0-15,-25 0-1,25 0 1,-1-24 0,1-1-1,0 25 1,-25 0-16,0 1 62,25 48 63,0 26-93,-25-25-1,24 0 0,1 0 16</inkml:trace>
  <inkml:trace contextRef="#ctx0" brushRef="#br0" timeOffset="33008.5146">25871 7417 0,'0'24'63,"0"1"-48,25 25-15,-25-25 16,0 49-1,25-49 1,0 0 0,-25 24-1,0-24 1,0 0-16,0 0 31,25-25 157,-25-25-157</inkml:trace>
  <inkml:trace contextRef="#ctx0" brushRef="#br0" timeOffset="33113.5816">25971 7739 0,'0'0'0,"0"-25"0,24 25 31,-24-25-16</inkml:trace>
  <inkml:trace contextRef="#ctx0" brushRef="#br0" timeOffset="33616.0472">25995 7689 0,'25'0'32,"0"0"-17,0 0 1,0 0-1,-1 25 32,-24 0-31,0 0 15,0 0 0,0-1 16,0 1 16,-49-25-48,24 0 1,0 0 0,0 0-1,1 0 17,-1 0-32</inkml:trace>
  <inkml:trace contextRef="#ctx0" brushRef="#br0" timeOffset="34845.1129">26491 7541 0,'-24'0'31,"-1"0"-15,0 0 0,-25 0-1,26 0 1,-1 0 0,0 0-1,0 24 63,25 1-78,-25 0 16,1 25 0,24 24-1,0-24 1,0 24-1,-25-49 1,25 24-16,0 1 16,0-25 15,25-25 47,24 0-62,1 0-1,-1 0 1,1 0 0,0 0-16,-26 0 31,26 0-16,-25 0 1,0-25 0,49 25-16,-49 0 15,0-25 1,24 0 0,-24 1 15,-25-1 0</inkml:trace>
  <inkml:trace contextRef="#ctx0" brushRef="#br0" timeOffset="35301.5763">26938 7342 0</inkml:trace>
  <inkml:trace contextRef="#ctx0" brushRef="#br0" timeOffset="35619.7884">27161 7541 0,'0'24'16</inkml:trace>
  <inkml:trace contextRef="#ctx0" brushRef="#br0" timeOffset="37817.7315">27756 6995 0,'0'-25'94,"50"0"-31,-25 1-48,24-1 1,-24 25 15,0 0 0,0 0-15,0 0 0,-1 0-1,1 0 1,0 0 15,-25 25 63,0 24-63,0-24-15,-25 25-16,0 24 15,1-49 1,-26 24 0,50 1-1,-25-50 1,25 25-16,25-25 156,0 0-140,0 0-16,-1 0 31,1 0-15,0 0-1,25 0 1,-25 0 0,-1 0-1,-24 25 16,25-25-15,-25 24 31,0 1-31,0 0 62,0 0-47,-25-25-15,1 25-1,-1-1 16,25 1-15,-25-25 0,25 25 31,-25-25-32,0 0-15,0 25 47,1-25 0,24 25-16</inkml:trace>
  <inkml:trace contextRef="#ctx0" brushRef="#br0" timeOffset="39986.2052">25326 8558 0,'24'0'125,"26"-25"-94,0 25-31,-1 0 16,26-25-1,-26 0 1,1 25 0,-25-25-1,24 25 1,1 0-16,-1-24 16,-24-1-1,25 25 1,-25 0-1,0 0 1,-1-25 0,1 0 15,50 25-15,-26 0-1,-24 0 1,25-25-1,-26 25-15,1-24 32,0 24-17,0 0 17,0 0-17,-1 0 1,1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4T00:18:53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17909 7665 0,'50'0'109,"-1"0"-77,1 0-17,-1 0 1,51 0-16,-26 0 16,25 0-1,0 0 1,1 0-1,73-25 1,-49 25-16,100-25 16,-100 0-1,24 25 1,-48 0 0,-1 0-1,-25 0-15,50 0 16,50 0-1,-75 0 1,0 0 0,-74 0 218,25 0-218,123 0-1,26 0 1,-25 0 0,-1 0-1,-74 0-15,-49 0 16,0 0-1,-1 0 1,-24 0 0,0 0-1,24 0-15,26 0 16,-1 0 0,25 0-1,25 0 1,-49 0-1,-1 0 1,-49 0 0,50 0-16,-51-25 31,26 25-15,-25 0-1,0-24 1,24-1 203,1 0-204,49 25 1,25 0-1,0-25 1,-50 25 0,26 0-16,-1 0 15,0 0 1,75-25 0,-1 1-1,51-1 1,-51 0-1,-49 0-15,-49 25 16,-1-25 0,-24 25-1,-25 0 1,24 0 0,-24 0-16,0 0 15,49 0 1,-49 0-1,0 0 1,0 0 0,-1 0-1,1 0 1,0 0 15,0 0 0,0 25-31,-1 0 47,26-25 219,0 0-266,-1 0 16,50 0-1,-24 0 1,-1 0-1,-24 0 1,49 0 0,-24 0-1,-1 0-15,-24 0 16,-1 0 0,1 25-1,-25-25 1,-1 0-1,26 0 1,-25 0 0,24 0-1,1 25 1,-25-25 0,0 0-1,-1 0 1,1 0 15,0 0 0,0 0-15,0 0 125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37584" y="2402006"/>
            <a:ext cx="3844147" cy="2320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Python Dictionary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 (Body)"/>
              </a:rPr>
              <a:t>Comprehension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68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64006" y="1592735"/>
            <a:ext cx="4886673" cy="2023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Dictionary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 (Body)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Dictionary Comprehension</a:t>
            </a:r>
            <a:endParaRPr lang="en-US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Comprehension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need of 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Dictionary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Dictionary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 Examples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Comprehension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</a:t>
            </a:r>
            <a:r>
              <a:rPr lang="en-US" dirty="0" smtClean="0">
                <a:solidFill>
                  <a:srgbClr val="002060"/>
                </a:solidFill>
              </a:rPr>
              <a:t>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tuple did not allow comprehension as we do in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create dictionary from another dictionary or sequence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11040" y="1312560"/>
              <a:ext cx="4813560" cy="228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1680" y="1303200"/>
                <a:ext cx="483228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need of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 </a:t>
            </a:r>
            <a:r>
              <a:rPr lang="en-US" dirty="0">
                <a:solidFill>
                  <a:srgbClr val="002060"/>
                </a:solidFill>
              </a:rPr>
              <a:t>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</a:t>
            </a:r>
            <a:r>
              <a:rPr lang="en-US" dirty="0" smtClean="0">
                <a:solidFill>
                  <a:srgbClr val="002060"/>
                </a:solidFill>
              </a:rPr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Simplecity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Dictionary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002060"/>
                </a:solidFill>
              </a:rPr>
              <a:t>Using dictionary comprehension, we can create another dictionary from existing dictionary or existing sequence on the basis of some conditions.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2060"/>
                </a:solidFill>
              </a:rPr>
              <a:t>Understand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2060"/>
                </a:solidFill>
              </a:rPr>
              <a:t>Key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2060"/>
                </a:solidFill>
              </a:rPr>
              <a:t>Value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2060"/>
                </a:solidFill>
              </a:rPr>
              <a:t>Item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2060"/>
                </a:solidFill>
              </a:rPr>
              <a:t>Example: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dict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{'a': 4, 'b': 1, 'c': 6, 'd': 2, 'e': 3</a:t>
            </a:r>
            <a:r>
              <a:rPr lang="en-US" sz="1400" dirty="0" smtClean="0">
                <a:solidFill>
                  <a:srgbClr val="002060"/>
                </a:solidFill>
              </a:rPr>
              <a:t>}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2060"/>
                </a:solidFill>
              </a:rPr>
              <a:t>Syntax:</a:t>
            </a:r>
            <a:endParaRPr lang="en-US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2060"/>
                </a:solidFill>
              </a:rPr>
              <a:t>dict_var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{</a:t>
            </a:r>
            <a:r>
              <a:rPr lang="en-US" sz="1400" dirty="0" err="1">
                <a:solidFill>
                  <a:srgbClr val="002060"/>
                </a:solidFill>
              </a:rPr>
              <a:t>key:value</a:t>
            </a:r>
            <a:r>
              <a:rPr lang="en-US" sz="1400" dirty="0">
                <a:solidFill>
                  <a:srgbClr val="002060"/>
                </a:solidFill>
              </a:rPr>
              <a:t> for (</a:t>
            </a:r>
            <a:r>
              <a:rPr lang="en-US" sz="1400" dirty="0" err="1">
                <a:solidFill>
                  <a:srgbClr val="002060"/>
                </a:solidFill>
              </a:rPr>
              <a:t>key,value</a:t>
            </a:r>
            <a:r>
              <a:rPr lang="en-US" sz="1400" dirty="0">
                <a:solidFill>
                  <a:srgbClr val="002060"/>
                </a:solidFill>
              </a:rPr>
              <a:t>) in </a:t>
            </a:r>
            <a:r>
              <a:rPr lang="en-US" sz="1400" dirty="0" err="1">
                <a:solidFill>
                  <a:srgbClr val="002060"/>
                </a:solidFill>
              </a:rPr>
              <a:t>dictonary.items</a:t>
            </a:r>
            <a:r>
              <a:rPr lang="en-US" sz="1400" dirty="0" smtClean="0">
                <a:solidFill>
                  <a:srgbClr val="002060"/>
                </a:solidFill>
              </a:rPr>
              <a:t>()/sequence}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002060"/>
                </a:solidFill>
              </a:rPr>
              <a:t>Example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2060"/>
                </a:solidFill>
              </a:rPr>
              <a:t>dict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{'a': 4, 'b': 1, 'c': 6, 'd': 2, 'e': 3</a:t>
            </a:r>
            <a:r>
              <a:rPr lang="en-US" sz="1400" dirty="0" smtClean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2060"/>
                </a:solidFill>
              </a:rPr>
              <a:t>new_dict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{</a:t>
            </a:r>
            <a:r>
              <a:rPr lang="en-US" sz="1400" dirty="0" err="1" smtClean="0">
                <a:solidFill>
                  <a:srgbClr val="002060"/>
                </a:solidFill>
              </a:rPr>
              <a:t>k:v</a:t>
            </a:r>
            <a:r>
              <a:rPr lang="en-US" sz="1400" dirty="0" smtClean="0">
                <a:solidFill>
                  <a:srgbClr val="002060"/>
                </a:solidFill>
              </a:rPr>
              <a:t>*3 </a:t>
            </a:r>
            <a:r>
              <a:rPr lang="en-US" sz="1400" dirty="0">
                <a:solidFill>
                  <a:srgbClr val="002060"/>
                </a:solidFill>
              </a:rPr>
              <a:t>for (</a:t>
            </a:r>
            <a:r>
              <a:rPr lang="en-US" sz="1400" dirty="0" err="1">
                <a:solidFill>
                  <a:srgbClr val="002060"/>
                </a:solidFill>
              </a:rPr>
              <a:t>k,v</a:t>
            </a:r>
            <a:r>
              <a:rPr lang="en-US" sz="1400" dirty="0">
                <a:solidFill>
                  <a:srgbClr val="002060"/>
                </a:solidFill>
              </a:rPr>
              <a:t>) in </a:t>
            </a:r>
            <a:r>
              <a:rPr lang="en-US" sz="1400" dirty="0" err="1" smtClean="0">
                <a:solidFill>
                  <a:srgbClr val="002060"/>
                </a:solidFill>
              </a:rPr>
              <a:t>dict.items</a:t>
            </a:r>
            <a:r>
              <a:rPr lang="en-US" sz="1400" dirty="0" smtClean="0">
                <a:solidFill>
                  <a:srgbClr val="002060"/>
                </a:solidFill>
              </a:rPr>
              <a:t>()}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</a:rPr>
              <a:t>p</a:t>
            </a:r>
            <a:r>
              <a:rPr lang="en-US" sz="1400" dirty="0" smtClean="0">
                <a:solidFill>
                  <a:srgbClr val="002060"/>
                </a:solidFill>
              </a:rPr>
              <a:t>rint(</a:t>
            </a:r>
            <a:r>
              <a:rPr lang="en-US" sz="1400" dirty="0" err="1" smtClean="0">
                <a:solidFill>
                  <a:srgbClr val="002060"/>
                </a:solidFill>
              </a:rPr>
              <a:t>new_dict</a:t>
            </a:r>
            <a:r>
              <a:rPr lang="en-US" sz="1400" dirty="0" smtClean="0">
                <a:solidFill>
                  <a:srgbClr val="002060"/>
                </a:solidFill>
              </a:rPr>
              <a:t>)</a:t>
            </a:r>
            <a:endParaRPr lang="en-US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12560" y="1366200"/>
              <a:ext cx="5545800" cy="452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0" y="1356840"/>
                <a:ext cx="556452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1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Dictionary Comprehension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6477" y="1603375"/>
            <a:ext cx="11914495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 smtClean="0">
                <a:solidFill>
                  <a:srgbClr val="C00000"/>
                </a:solidFill>
              </a:rPr>
              <a:t>key:value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(key, value)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dictionary.items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/sequence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FFC000"/>
                </a:solidFill>
              </a:rPr>
              <a:t>key:value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(key, value)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dictionary.items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statement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newDict</a:t>
            </a:r>
            <a:r>
              <a:rPr lang="en-US" dirty="0" smtClean="0">
                <a:solidFill>
                  <a:srgbClr val="002060"/>
                </a:solidFill>
              </a:rPr>
              <a:t> = [</a:t>
            </a:r>
            <a:r>
              <a:rPr lang="en-US" dirty="0" err="1">
                <a:solidFill>
                  <a:srgbClr val="002060"/>
                </a:solidFill>
              </a:rPr>
              <a:t>key:value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statement else statement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(key, value)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dictionary.items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key:value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(key, value)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dictionary.items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nested </a:t>
            </a:r>
            <a:r>
              <a:rPr lang="en-US" dirty="0">
                <a:solidFill>
                  <a:srgbClr val="7030A0"/>
                </a:solidFill>
              </a:rPr>
              <a:t>if </a:t>
            </a:r>
            <a:r>
              <a:rPr lang="en-US" dirty="0" smtClean="0">
                <a:solidFill>
                  <a:srgbClr val="7030A0"/>
                </a:solidFill>
              </a:rPr>
              <a:t>statement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41320" y="1401840"/>
              <a:ext cx="8555040" cy="300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1392480"/>
                <a:ext cx="857376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2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Dictionary Comprehension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6477" y="1603375"/>
            <a:ext cx="11914495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Examples 1:</a:t>
            </a:r>
          </a:p>
          <a:p>
            <a:r>
              <a:rPr lang="en-US" dirty="0" err="1">
                <a:solidFill>
                  <a:srgbClr val="002060"/>
                </a:solidFill>
              </a:rPr>
              <a:t>dict</a:t>
            </a:r>
            <a:r>
              <a:rPr lang="en-US" dirty="0">
                <a:solidFill>
                  <a:srgbClr val="002060"/>
                </a:solidFill>
              </a:rPr>
              <a:t> = {'a': 4, 'b': 1, 'c': 6, 'd': 2, 'e': 3}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new_dict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 err="1" smtClean="0">
                <a:solidFill>
                  <a:srgbClr val="002060"/>
                </a:solidFill>
              </a:rPr>
              <a:t>k:v</a:t>
            </a:r>
            <a:r>
              <a:rPr lang="en-US" dirty="0" smtClean="0">
                <a:solidFill>
                  <a:srgbClr val="002060"/>
                </a:solidFill>
              </a:rPr>
              <a:t>*5 </a:t>
            </a:r>
            <a:r>
              <a:rPr lang="en-US" dirty="0">
                <a:solidFill>
                  <a:srgbClr val="002060"/>
                </a:solidFill>
              </a:rPr>
              <a:t>for (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) in </a:t>
            </a:r>
            <a:r>
              <a:rPr lang="en-US" dirty="0" err="1">
                <a:solidFill>
                  <a:srgbClr val="002060"/>
                </a:solidFill>
              </a:rPr>
              <a:t>dict.items</a:t>
            </a:r>
            <a:r>
              <a:rPr lang="en-US" dirty="0" smtClean="0">
                <a:solidFill>
                  <a:srgbClr val="002060"/>
                </a:solidFill>
              </a:rPr>
              <a:t>()}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 2: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new_dict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 err="1" smtClean="0">
                <a:solidFill>
                  <a:srgbClr val="002060"/>
                </a:solidFill>
              </a:rPr>
              <a:t>k:v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for (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) in </a:t>
            </a:r>
            <a:r>
              <a:rPr lang="en-US" dirty="0" err="1">
                <a:solidFill>
                  <a:srgbClr val="002060"/>
                </a:solidFill>
              </a:rPr>
              <a:t>dict.items</a:t>
            </a:r>
            <a:r>
              <a:rPr lang="en-US" dirty="0" smtClean="0">
                <a:solidFill>
                  <a:srgbClr val="00206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if ‘a’ in k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 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{'a': </a:t>
            </a:r>
            <a:r>
              <a:rPr lang="en-US" dirty="0" smtClean="0">
                <a:solidFill>
                  <a:srgbClr val="002060"/>
                </a:solidFill>
              </a:rPr>
              <a:t>3 </a:t>
            </a:r>
            <a:r>
              <a:rPr lang="en-US" dirty="0">
                <a:solidFill>
                  <a:srgbClr val="002060"/>
                </a:solidFill>
              </a:rPr>
              <a:t>'b': </a:t>
            </a:r>
            <a:r>
              <a:rPr lang="en-US" dirty="0" smtClean="0">
                <a:solidFill>
                  <a:srgbClr val="002060"/>
                </a:solidFill>
              </a:rPr>
              <a:t>12</a:t>
            </a:r>
            <a:r>
              <a:rPr lang="en-US" dirty="0">
                <a:solidFill>
                  <a:srgbClr val="002060"/>
                </a:solidFill>
              </a:rPr>
              <a:t>, 'c': </a:t>
            </a:r>
            <a:r>
              <a:rPr lang="en-US" dirty="0" smtClean="0">
                <a:solidFill>
                  <a:srgbClr val="002060"/>
                </a:solidFill>
              </a:rPr>
              <a:t>6, </a:t>
            </a:r>
            <a:r>
              <a:rPr lang="en-US" dirty="0">
                <a:solidFill>
                  <a:srgbClr val="002060"/>
                </a:solidFill>
              </a:rPr>
              <a:t>'d': </a:t>
            </a:r>
            <a:r>
              <a:rPr lang="en-US" dirty="0" smtClean="0">
                <a:solidFill>
                  <a:srgbClr val="002060"/>
                </a:solidFill>
              </a:rPr>
              <a:t>10, </a:t>
            </a:r>
            <a:r>
              <a:rPr lang="en-US" dirty="0">
                <a:solidFill>
                  <a:srgbClr val="002060"/>
                </a:solidFill>
              </a:rPr>
              <a:t>'e': </a:t>
            </a:r>
            <a:r>
              <a:rPr lang="en-US" dirty="0" smtClean="0">
                <a:solidFill>
                  <a:srgbClr val="002060"/>
                </a:solidFill>
              </a:rPr>
              <a:t>15</a:t>
            </a:r>
            <a:r>
              <a:rPr lang="en-US" dirty="0">
                <a:solidFill>
                  <a:srgbClr val="002060"/>
                </a:solidFill>
              </a:rPr>
              <a:t>, 'f': </a:t>
            </a:r>
            <a:r>
              <a:rPr lang="en-US" dirty="0" smtClean="0">
                <a:solidFill>
                  <a:srgbClr val="002060"/>
                </a:solidFill>
              </a:rPr>
              <a:t>9}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new_dict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  <a:r>
              <a:rPr lang="en-US" dirty="0">
                <a:solidFill>
                  <a:srgbClr val="002060"/>
                </a:solidFill>
              </a:rPr>
              <a:t>k: </a:t>
            </a:r>
            <a:r>
              <a:rPr lang="en-US" dirty="0" smtClean="0">
                <a:solidFill>
                  <a:srgbClr val="0070C0"/>
                </a:solidFill>
              </a:rPr>
              <a:t>(‘even</a:t>
            </a:r>
            <a:r>
              <a:rPr lang="en-US" dirty="0">
                <a:solidFill>
                  <a:srgbClr val="0070C0"/>
                </a:solidFill>
              </a:rPr>
              <a:t>' if v % 2 == 0 else </a:t>
            </a:r>
            <a:r>
              <a:rPr lang="en-US" dirty="0" smtClean="0">
                <a:solidFill>
                  <a:srgbClr val="0070C0"/>
                </a:solidFill>
              </a:rPr>
              <a:t>‘odd')  </a:t>
            </a:r>
            <a:r>
              <a:rPr lang="en-US" dirty="0">
                <a:solidFill>
                  <a:srgbClr val="002060"/>
                </a:solidFill>
              </a:rPr>
              <a:t>for (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) in </a:t>
            </a:r>
            <a:r>
              <a:rPr lang="en-US" dirty="0" err="1">
                <a:solidFill>
                  <a:srgbClr val="002060"/>
                </a:solidFill>
              </a:rPr>
              <a:t>dict.items</a:t>
            </a:r>
            <a:r>
              <a:rPr lang="en-US" dirty="0" smtClean="0">
                <a:solidFill>
                  <a:srgbClr val="002060"/>
                </a:solidFill>
              </a:rPr>
              <a:t>()}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 4: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dict</a:t>
            </a:r>
            <a:r>
              <a:rPr lang="en-US" dirty="0">
                <a:solidFill>
                  <a:srgbClr val="002060"/>
                </a:solidFill>
              </a:rPr>
              <a:t> = {'a': </a:t>
            </a:r>
            <a:r>
              <a:rPr lang="en-US" dirty="0" smtClean="0">
                <a:solidFill>
                  <a:srgbClr val="002060"/>
                </a:solidFill>
              </a:rPr>
              <a:t>20 </a:t>
            </a:r>
            <a:r>
              <a:rPr lang="en-US" dirty="0">
                <a:solidFill>
                  <a:srgbClr val="002060"/>
                </a:solidFill>
              </a:rPr>
              <a:t>'b': 12, 'c': 6, 'd': 10, 'e': 15, 'f': 9}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new_dict</a:t>
            </a:r>
            <a:r>
              <a:rPr lang="en-US" dirty="0">
                <a:solidFill>
                  <a:srgbClr val="002060"/>
                </a:solidFill>
              </a:rPr>
              <a:t> = {</a:t>
            </a:r>
            <a:r>
              <a:rPr lang="en-US" dirty="0" err="1" smtClean="0">
                <a:solidFill>
                  <a:srgbClr val="002060"/>
                </a:solidFill>
              </a:rPr>
              <a:t>k:v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for (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) in </a:t>
            </a:r>
            <a:r>
              <a:rPr lang="en-US" dirty="0" err="1">
                <a:solidFill>
                  <a:srgbClr val="002060"/>
                </a:solidFill>
              </a:rPr>
              <a:t>dict.items</a:t>
            </a:r>
            <a:r>
              <a:rPr lang="en-US" dirty="0" smtClean="0">
                <a:solidFill>
                  <a:srgbClr val="00206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if v%2 == 0 if v%3 ==0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82480" y="2741400"/>
              <a:ext cx="5438520" cy="334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732040"/>
                <a:ext cx="5457240" cy="33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Solution : Dictionary Comprehension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 1 : </a:t>
            </a:r>
            <a:r>
              <a:rPr lang="en-US" b="1" dirty="0">
                <a:solidFill>
                  <a:srgbClr val="002060"/>
                </a:solidFill>
              </a:rPr>
              <a:t>Write a Python Program Create a Dictionary From a List Which Display Length Of Each Word As </a:t>
            </a:r>
            <a:r>
              <a:rPr lang="en-US" b="1" dirty="0" smtClean="0">
                <a:solidFill>
                  <a:srgbClr val="002060"/>
                </a:solidFill>
              </a:rPr>
              <a:t>Value. 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70360" y="1437840"/>
              <a:ext cx="4474080" cy="183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1000" y="1428480"/>
                <a:ext cx="4492800" cy="18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2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Solution : Dictionary Comprehension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 2 : Write </a:t>
            </a:r>
            <a:r>
              <a:rPr lang="en-US" b="1" dirty="0">
                <a:solidFill>
                  <a:srgbClr val="002060"/>
                </a:solidFill>
              </a:rPr>
              <a:t>a Python Program </a:t>
            </a:r>
            <a:r>
              <a:rPr lang="en-US" b="1" dirty="0" smtClean="0">
                <a:solidFill>
                  <a:srgbClr val="002060"/>
                </a:solidFill>
              </a:rPr>
              <a:t>to Create </a:t>
            </a:r>
            <a:r>
              <a:rPr lang="en-US" b="1" dirty="0">
                <a:solidFill>
                  <a:srgbClr val="002060"/>
                </a:solidFill>
              </a:rPr>
              <a:t>a Dictionary From a List Which Display Length Of Those Word Which Contain Greater Than 5 Character As Value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</a:t>
            </a:r>
            <a:r>
              <a:rPr lang="en-US" b="1" u="sng" dirty="0" smtClean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47240" y="2634120"/>
              <a:ext cx="2759760" cy="125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880" y="2624760"/>
                <a:ext cx="277848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36776</TotalTime>
  <Words>506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571</cp:revision>
  <dcterms:created xsi:type="dcterms:W3CDTF">2021-11-08T00:20:31Z</dcterms:created>
  <dcterms:modified xsi:type="dcterms:W3CDTF">2022-08-02T11:19:47Z</dcterms:modified>
</cp:coreProperties>
</file>