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5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42" d="100"/>
          <a:sy n="42" d="100"/>
        </p:scale>
        <p:origin x="9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3-16T12:34:33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22349 5234 0,'0'-25'15,"0"0"1,50 0 31,74 25-31,-25-24-1,75 24 1,24 0-1,25-25 1,-24 0-16,173 0 16,-75 25-1,-49 0 1,0 0 0,-74 0-1,-75 50 1,-49-50-1,0 99 1,-50-49 0,0 49-16,0 124 15,0 124 1,0 25 0,0 100-1,-50 272 1,50-198-1,0 471 1,0-422 0,0-273-16,0-148 15,0-75 1,0-24 0,0 24-1,0-50 1,0 1-1,0 148 235,0 26-234,0 98 0,0 249-1,0-274 1,0-148 0,0 0-1,0-75-15,0 1 16,0 24-1,0 99 1,0-98 0,0-26-1,0-24 1,0-26-16,-25 26 31,0-25-15,-49 25-16,49-50 15,0 24 1,-24 1 0,-51 0-1,26-25 1,0 0 0,24 25-1,-74-25 1,0 0-16,25 0 15,24 0 1,1 0 0,-1 25-1,1-25 1,-50 24 0,74-24-1,1 0 1,-1 0-1,25 0-15,1 0 16,-1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44:48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21530 4663 0,'-24'0'31,"24"25"-31,-50-25 31,50 50-31,0-1 47,0-24-15,0 0-17,0 0 1,0 0-16,25-1 15,74 26 1,-25-25 0,-24-25-1,0 25 1,-25-1 0,-25 1-1,0 0 16,0 0 16,0 0-47,-25-1 16,0 26 0,25-25-1,0 24 1,0-24 15,25 0-15,0 0-1,49 0 1,-49-1 0,0 1-1,-1-25 1,-24 25-1,25-25 1,-25 25 0,0 0-1,0-1 1,0 1 0,0 0-16,0 0 15,0 0 1,0-1-1,0 1 1,25 25 0,-25-25-1,50 24 1</inkml:trace>
  <inkml:trace contextRef="#ctx0" brushRef="#br0" timeOffset="1617.2626">27905 4068 0,'25'0'47,"49"-25"-32,75 0 1,-49 25-1,-51 0 1,-24 0 0,25 0-16,-50 25 31,0 25 0,0-25-15,0-1-1,0 1-15,0 0 16,0 0 0,49 0 77,100 24-77,-25 26 0,-25-26-1,-49 1 1,-25-25 0,-1 24-1,-24-24 1,0 0-1,0 24 1,0-24 0,0 0-1,0 0 1,0 0-16,0-1 16,0 1 15,0 0 16,0 0-32,0 0 1</inkml:trace>
  <inkml:trace contextRef="#ctx0" brushRef="#br0" timeOffset="2666.9586">22994 4862 0,'0'25'109,"0"-1"-93,25 1-16,0 25 16,-25-25-1,0-1 1,0 26 0,24 24-1,-24-24 1,0-25-1,0 0-15,0-1 63</inkml:trace>
  <inkml:trace contextRef="#ctx0" brushRef="#br0" timeOffset="3579.5643">23664 4986 0,'0'25'63,"0"24"-16,0-24-16,0 0-15,-25-25-16,25 49 15,0-24 16,0 0 1</inkml:trace>
  <inkml:trace contextRef="#ctx0" brushRef="#br0" timeOffset="4625.3569">24085 4738 0,'25'0'63,"0"0"-48,0 0 17,24 0-17,1 0 1,-25 0-16,0 0 15,-1 24 1,-24 1 0,0 0 15,0 0-15,0 0 15,0 0-31,-24-25 47,24 24-32,24-24 110,1 0-125,25 0 16,-25 0 15,-1 0 0</inkml:trace>
  <inkml:trace contextRef="#ctx0" brushRef="#br0" timeOffset="5217.7698">24904 4887 0,'0'24'203</inkml:trace>
  <inkml:trace contextRef="#ctx0" brushRef="#br0" timeOffset="7060.0799">25003 4887 0,'0'24'94,"-25"-24"-63,25 25 0,0 0-15,-24 0 15,-1-25 0,0 0 16</inkml:trace>
  <inkml:trace contextRef="#ctx0" brushRef="#br0" timeOffset="8232.8772">25524 4539 0,'25'0'32,"0"0"77,-1 0-93,26 0-1,0-25 1,-1 25-1,-24 0-15,0 0 16,0 0 0,-25 25 31,-25 0-32,25 0 1,0 0-1,-25-25-15,0 0 32,25 24-17,75-24 79,-26 0-78,1 25-1,-25-25-15,-25 25 16,25-25 0,-1 0-1,1 25 16,-25 0 32,0-1-32,0 1-15,0 0 46</inkml:trace>
  <inkml:trace contextRef="#ctx0" brushRef="#br0" timeOffset="8892.7953">26293 4738 0,'0'49'141,"0"1"-126,25-50-15,-25 25 16,0 0 15,0-1 0,0 1 32,-25-25-32</inkml:trace>
  <inkml:trace contextRef="#ctx0" brushRef="#br0" timeOffset="10482.1063">26987 4142 0,'0'25'46,"25"0"-30,-25 0 0,0 24-1,25-24 1,0 25 0,-25 24-1,25-24 1,24 49-16,-49-49 15,50-26 1,-50 1 0,25-25-1,0 0 1,-1 0 15,26 0-15,-25-25-1,0 25 1,-1-74 0,26 24-1,-25 1 1,-25 24 31,0 50 31,0 24-62,25 1-1,-1-25-15,-24 0 16,25-1-1,0 1 1,-25 0 0,25 0 15,0 0 16,-1-1-16,-24 1 0</inkml:trace>
  <inkml:trace contextRef="#ctx0" brushRef="#br0" timeOffset="17053.7963">12551 6623 0,'0'25'110,"25"49"-95,-25 50 1,25 0 0,0-74-1,-25-1 1,24-49-1,1 0 1,25 0 15,-25 0-15,49 0 0,-24-49-1,49-1 1,-50-24-1,51-26 1,24 1 0,-75 25-1,1 49 1,0 0 0,-26 25-16,1-25 15</inkml:trace>
  <inkml:trace contextRef="#ctx0" brushRef="#br0" timeOffset="17979.5654">14759 6648 0,'0'0'0,"25"0"16,-25 24 15,0 1-15,0 0 0,0 0-1,24 0-15,-24 49 16,25-24-1,-25-1 1,0-24 0,0 0-1,25-25 17,0 0-1,0 0 0,49-50-15,100-49-16,49-25 15,-74 0 17,0 0-32,-75 25 15,-24 74 1,-26 0-1,1 25 17</inkml:trace>
  <inkml:trace contextRef="#ctx0" brushRef="#br0" timeOffset="21588.441">10815 8632 0,'0'25'62,"0"0"-46,0 24 0,0-24-1,0 0-15,0 0 16,0 24 0,25-49-1,-25 25 1,24-25 31,1 0-32,0 0 32,25-25-31,-26 0-1,51-49-15,-26 0 16,-24 74 0,25-50-1,-25 25 32</inkml:trace>
  <inkml:trace contextRef="#ctx0" brushRef="#br0" timeOffset="22790.2379">13419 8806 0,'0'24'109,"25"1"-62,-25 0-16,25 0 0,-25 0-15,25-25 0,24 0 31,1 0-32,0-25 1,-1 0-1,26-49 1,-51 49 0,26-25-1,24-24-15,26-25 16,24 74 0,-75-50-1,1 75 1,24-49-1,-49 24 1,0 25 0,25 0-1,-50-25 17</inkml:trace>
  <inkml:trace contextRef="#ctx0" brushRef="#br0" timeOffset="50571.0908">26963 10294 0,'0'25'94,"0"0"-79,0 24 1,0-24 0,0 25 15,0-26 0,24-24 32,1 0-17,0 0-30,74-24 0,25-51-16,25-24 15,-25 0 1,-49 49 0,49-49-1,0 24 1,-50 26-1,50-1-15,-74 1 16,24-1 0,-24 50-1,-25-25 1,-1 25 0,-24-25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45:50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11435 4713 0,'0'25'63,"0"-1"-47,0 26-1,0-25 1,25 25-1,-25-26-15,25-24 16,-1 0 62,1 0-62,0 0-1,49-24 1,1-26 0,-26-25-1,51 26 1,-76-1 0,26 25-16,-50 1 15,25 24 1,0-25-1,-1 25 17</inkml:trace>
  <inkml:trace contextRef="#ctx0" brushRef="#br0" timeOffset="14052.9787">16644 6672 0,'0'25'94,"25"0"-63,-25 0-31,0 0 16,25-1 15,-25 1 16,24-25 62,1 0-31,0 0-62,25-25-1,-1-49-15,1 49 16,-1-24 0,1 49-1,-25-50 1,24 50 0,26-50-1,-50 26 1,-1 24-1,-24-25-15,25 25 16,-25-25 15</inkml:trace>
  <inkml:trace contextRef="#ctx0" brushRef="#br0" timeOffset="19656.5815">15602 8731 0,'0'0'0,"0"50"156,0-25-124,0-1-1,25-24 47,0 0-47,0 0 0,49-49-15,50-50 0,25-1-1,-25 51 1,-50-26 0,-24 51-1,-1-1 1,-49 0 15</inkml:trace>
  <inkml:trace contextRef="#ctx0" brushRef="#br0" timeOffset="37897.7842">9624 12452 0,'0'-25'62,"0"50"1,0 25-47,25-1-1,-25-24 16,0 0 1,25-25-17,0 0 63,-1 0-62,1-25-16,0 25 31,0-25-15,-25 0 0,25 25-1,-1-24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50:51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5655 12328 0,'50'0'156,"-25"0"-140,0 25-1,-1-25 16,26 0-15,0 0 31,-25 0-47,24 0 16,1 0 15,-25 0-16,-1 0 1,26 0 15,-25 0-15,49 0 0,-24 0-1,-1 0-15,1 0 16,-25 0-1,0 0 1,-1 0 0,1 0 15,50 0-15,-26 0-1,-24 0 1,25 0-16,-1 0 15,1 0 1,-1 0 0,-24 25 15,0-25 0,0 0-15,0 0-1,0 24 1,-1-24-16,1 0 16,0 0 15,0 0-15,0 0-1,24 0 204,26 0-203,-1 0-16,-49 0 15,0 0 1,-1 0-1,26 0 1,0 0 0,49 0-1,-25 0 1,1 0 0,-1 0-1,-24 0-15,-26 0 16,1 0 15,0 0 47,0 0-47,0 0-15,-1 0-16,1 0 16,0 0-1,25 0 1,24 0 0,-49 0-1,25 0 1,-26 0-1,26 0-15,-25 0 32,0 0-1,24 0 0,-24 0-31,0 0 16,0 0-1</inkml:trace>
  <inkml:trace contextRef="#ctx0" brushRef="#br0" timeOffset="1297.2081">8037 11509 0,'25'0'94,"-25"25"-79,0 0 1,0 0 0,24 0-1,-24-1 1,25-24 93,0 0-62,0 0-16,0 0-15,24-49 31,-24 49-31,0 0-1,-25-25 1</inkml:trace>
  <inkml:trace contextRef="#ctx0" brushRef="#br0" timeOffset="8495.4402">3349 12427 0,'24'0'109,"1"0"-93,0 0-1,0 0 1,0 0 0,-1 0 15,1 0 0,0 0-15,0 0 15,24 0-15,-24 0-16,50 0 15,-26 0 1,-24 0-1,0 0 1,0 0 15,0 0 1,-1 0-1,1 0 31,0 0-30,0 0-32,0 0 31,24 0-31,-24 0 15,0 0 1,0 0 31</inkml:trace>
  <inkml:trace contextRef="#ctx0" brushRef="#br0" timeOffset="19183.6064">5655 10641 0,'0'25'94,"25"0"-79,-25 0 1,25-1 0,0-24 77,24 0-77,26-74-16,49 24 31</inkml:trace>
  <inkml:trace contextRef="#ctx0" brushRef="#br0" timeOffset="19978.3122">7218 10443 0,'50'0'31,"-50"25"-15,25-1-1,-1 26 1,-24-25 0,25 0-1,0-1 1,-25 1 0,25-25 93,0-25-93,24 1-16,1-1 15,-50 0 1,25 0-1,-1 25 1,26-25 47,49 1-48</inkml:trace>
  <inkml:trace contextRef="#ctx0" brushRef="#br0" timeOffset="20905.9762">9376 10418 0,'0'25'31,"0"0"1,50-25 14,-50 24-30,25-24 0,24 0-1,100 0 1,-50 0 0,-49 0-1,-1 0 1,1-24-16,-25-1 15,24 0 1,1-25 0,0 1-1,49 24 1,-49-25 0,-26 26-16,1 24 15</inkml:trace>
  <inkml:trace contextRef="#ctx0" brushRef="#br0" timeOffset="21746.5268">10790 10319 0,'25'25'47,"-25"24"-47,0-24 15,0 25 1,25-26 0,-1 1 15,1-25-16,25 0 17,-1-49-17,26-1 1,49-49-16,25-25 16,-50 49-1,-99 51 1,25 24-1,0-25 1,-1 25 31,-24-25-31,25 25 15</inkml:trace>
  <inkml:trace contextRef="#ctx0" brushRef="#br0" timeOffset="22847.4195">12973 10517 0,'25'0'93,"-25"25"-77,24 0 0,-24 0 15,25-25-15,0 0 15,25-25 16,74-74-32,-25-1 1,0 51 0,-74-1-1,25 25 1,-26 1 15</inkml:trace>
  <inkml:trace contextRef="#ctx0" brushRef="#br0" timeOffset="49378.0724">8359 16346 0,'25'0'156,"25"0"-140,-1 0-1,1 0 17,-25 0-32,24 0 15,-24 0 1,25 0-1,-1 0 1,26 0 0,-1 0-1,25 0 1,-49-25 0,0 25-16,-26 0 31,1 0 16,0 0-32,0 0 1,0 0 15,-1 0-15,1 0 15,0 0-15,0 0-1,0 0 1,-1 0 0,1 0-1,0-24 63,0 24-15</inkml:trace>
  <inkml:trace contextRef="#ctx0" brushRef="#br0" timeOffset="57191.9133">3448 16346 0,'25'0'94,"-1"0"-79,1 0 1,0 0 0,25 0-1,-26 0 1,51 0-16,-25 0 15,-1 0 1,-24 0 0,0 0 15,0 0 0,-1 0-15,26 0-16,-25 0 15,24 0 1,1 0 0,0 0-1,-1-25 1,1 25 0,-25 0-1,-1 0 16,1 0 1,0 0-17,25 0 1,-26 0 15,1 0 16,0 0-31,0 0-1,0 0 1,-1 0 31</inkml:trace>
  <inkml:trace contextRef="#ctx0" brushRef="#br0" timeOffset="68579.1484">6524 15230 0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52:22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23589 4589 0,'25'0'32,"0"0"30,-25 25-46,0-1-1,25 1 1,49-25 93,-24 0-93</inkml:trace>
  <inkml:trace contextRef="#ctx0" brushRef="#br0" timeOffset="3265.5881">7764 6672 0,'49'0'109,"26"0"-93,-1 0 0,-24 0-16</inkml:trace>
  <inkml:trace contextRef="#ctx0" brushRef="#br0" timeOffset="3941.0568">9798 6524 0,'74'0'78,"25"0"-63,100 49 1,-50-24-16,-50 25 16,-25-50-1,26 24 1,24-24 0,-75 0-1,26 0 1,-26 0-1,-24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5:54:11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8161 11361 0,'0'24'109,"0"1"-93,0 0 0,25 0 15,-25 0-15,0-1 30,24-24 1,1 0 16,0 0-16,25-49-32,-1-1-15,1 1 16,-1-1 0,-24 50-1,0-25 1,0 0-1,24 1 1,-24 24 0,0 0 15,-25-25-31</inkml:trace>
  <inkml:trace contextRef="#ctx0" brushRef="#br0" timeOffset="5770.0541">3497 12402 0,'25'0'31,"-25"-24"-15,25 24 31,25 0 15,-26 0-46,1 0 15,0 0-15,0 0-1,0 0 1,0 0 0,-1 0 15,1 0-16,0 0 17,25 0 15,-26 0-32,1 0 1,0 0-16,0 0 15,0 0 1,-1 0 15,1 0 1,0 0-17,0 0 110,0 0-94,-1 0 1,1 0-1</inkml:trace>
  <inkml:trace contextRef="#ctx0" brushRef="#br0" timeOffset="12676.0802">14858 11534 0,'0'50'47,"0"24"-31,0-24-16,0 24 16,0-24-1,0 24 1,0 1-1,0 73 1,0 1 0,0-25-1,0-49 1,0-1 0,-25 1-16,25-26 15,0 26 1,0-26-1,0 1 1,0-25 0,0-1-1,0 1 1,0 0 0,0 25-1,0-1-15,0 26 16,0-26-1,0-24 1,0 0 0,0 0-1,0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7:49:12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17487 5383 0,'0'-25'109,"25"25"-93,25 0-16,-25 0 16,24 0-1,26 0 1,-1-25 0,100 0-1,-1 0 1,1 1-16,24-1 15,-74 25 1,25-25 0,-50 25-1,-49 0 1,24 0 0,-24 0-16,-25 0 15,24 0 1,26 0-1,24 0 1,0 0 0,-24 0-1,24 0-15,-25 0 16,-24 0 0,-25 0-1,0 0 1,24 0 15,-24 0-15,25 0-1,24 25 1,-24 0-16,-1-25 16,1 24-1,-1 1 1,1-25-1,-25 0 1,0 25 0,-1 0-1,26-25 17,-25 0 155,24 0-171,1 0-1,49 0 1,75 25 0,24-1-1,-24-24 1,-75 0-1,50 0-15,-75 0 16,1 0 0,-1 0-1,1 0 1,-1 0 0,-24 0-1,-1 0 1,-24 0-1,0 0 1,25 0 0,-26 0 15,26 0-15,0 0-1,-1-24 1,-24 24-1,25 0-15,-26 0 32,1 0 15</inkml:trace>
  <inkml:trace contextRef="#ctx0" brushRef="#br0" timeOffset="1287.0671">25871 5606 0,'25'0'62,"25"0"-46,173 0-1,25-50 1,-124 50 0,0-25-16,-50 25 15,1 0 1,-26-24 0,100 24-1,25 0 1,24-25-1,1 0 1,-1 25 0,-49-25-16,-50 25 15,-49 0 1,-25-25 0,0 25 15,-1 0 16,1 0-16</inkml:trace>
  <inkml:trace contextRef="#ctx0" brushRef="#br0" timeOffset="16945.0986">24036 7665 0,'-25'0'32,"0"0"-17,0 0 63,25 24-46,0 1-17,-24-25-15,24 25 32,0 0-17,0 0 32,74-1-31,0-24-1,-24 25 1,24 0 0,1-25-1,-1 0 1,-24 25-16,-1 0 15,-24-25 1,0 24 47,-25 1-63,0 0 62,0 0-31,-25 0 1,25 0-17,-49-25 1,-1 24-1,25 1-15,-24-25 16,24 0 0,0 25-1,0-25 1,0 0 15,1 0-15</inkml:trace>
  <inkml:trace contextRef="#ctx0" brushRef="#br0" timeOffset="17795.7713">26814 7689 0,'25'0'31,"24"0"-15,50 0 0,50-24-1,0-1 1,-25 0 0,-49 0-16,-26 25 15,-24 0 16,-25-25-15,25 25 0</inkml:trace>
  <inkml:trace contextRef="#ctx0" brushRef="#br0" timeOffset="19228.7613">24457 8880 0,'-24'0'15,"-1"0"-15,-25 0 16,1 25 0,24 0-1,0-1 1,25 1 15,-25 0-15,0 0-1,25 49-15,0-24 16,0-25 0,0 0-1,0-1 1,25 1 0,74 50-16,25-26 15,-24-24 1,-26 0-1,-24 0 1,-1-25 0,-24 24-1,0-24-15,0 0 32,-25 25 30,0 0-46,-50 0-1,0 0 1,26-1 0,-51 1-1,50-25 1</inkml:trace>
  <inkml:trace contextRef="#ctx0" brushRef="#br0" timeOffset="20104.5988">26814 9327 0,'99'-25'47,"25"-50"-31,50 26-1,-50-26 1,49 26 0,-49 24-1,-24-25-15,-26 1 16,25 24-1,-24 25 1,-51-25 0,26 0-1,0 25 1</inkml:trace>
  <inkml:trace contextRef="#ctx0" brushRef="#br0" timeOffset="22931.5375">23490 7714 0,'0'50'31,"0"24"-31,0 1 16,0 49 0,74 25-1,1 49 1,-26-24 0,1-1-1,0 1-15,24 0 16,25 173-1,-49-174 1,49 100 0,-49-74-1,-25-50 1,24-1 0,1-48-16,-1-1 15,-24 0 1,25 75-1,-1-26 1,26 26 0,-1-25-1,-49-50-15,0 25 16,0-25 0,24 50-1,-24 50 1,0 74-1,0 24 1,49-24-16,-49-50 16,-25-124-1,25-24 1,0-50 0,-25 0-1,49-25 313,26 0-312,-1 0 0,100-25-1,297-75 1,124-48-1,-74 48 1,0 26 0,-199 49-1,-98 25-15,-75-25 16,-50 25 0,0-24-1,25-1 1,-25 25-1,-24-25 1,-26 25 0,-24 0-1,25 0 1,-26 0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5-22T07:57:40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16446 5531 0,'24'0'32,"150"0"-17,74 0 1,-50-24-1,-24 24 1,-50-25 0,-25 25-1,1 0 1,48 0 0,-24 0-1,124 0 1,-24 0-1,-51 0 1,-73 0 0,24 0-1,-75 0 1,1 0 0,-1-50-1,100 50 235,25-25-234,-1 1-1,51 24 1,-75-25 0,-75 25-1,0 0 1,75 0 0,-25 0-1,50 0 1,-50 0-1,-50 0 1,25 0 0,-24 0-1,-1 0 1,1 0 0,-1 0-1,-49 0 1,25 0 15,-26 0 0,51 0 188,49 0-203,25 0-1,-50 25 1,0-25 0,-25 0-1,51 24 1,-51-24-1,0 0 1,1 0 0,24 0-1,50 0 1,-75 0-16,-24 0 16,-25 0-1,-1 0 1,1 0-1,0 0 1,0 0 0,0 0-1,-1 0 1</inkml:trace>
  <inkml:trace contextRef="#ctx0" brushRef="#br0" timeOffset="9768.558">27732 4316 0,'0'25'78,"0"0"-63,0 24 1,0 1 0,0-25-1,0-1 1,0 1 0,0 0 15,24-25 31,1 0 16,-25-25-78,50 25 16,-50-25 0,25 1-1,49-51 1,0 26 0,1-1-1,-25-24 1,24 49-1,-49-25 1,0 50 0,24-25-16,-49 1 15,25 24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09787" y="2470245"/>
            <a:ext cx="5101614" cy="26203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FFFF00"/>
                </a:solidFill>
                <a:latin typeface="Calibri (Body)"/>
              </a:rPr>
              <a:t>Loop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Calibri (Body)"/>
              </a:rPr>
              <a:t>with </a:t>
            </a:r>
          </a:p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alibri (Body)"/>
              </a:rPr>
              <a:t>Python Dictionary </a:t>
            </a:r>
            <a:endParaRPr lang="en-US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67 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56" y="0"/>
            <a:ext cx="4124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Loop with Python Dictionary 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1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Loop with Python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Dictionary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need to use Loop with Dictionary data type 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Looping with key and value  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and solution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</a:t>
            </a:r>
            <a:endParaRPr lang="en-US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Day 67</a:t>
            </a:r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45640" y="1821600"/>
              <a:ext cx="938160" cy="3009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6280" y="1812240"/>
                <a:ext cx="956880" cy="30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Loop with Python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iterate dictionary items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Items is the collection of key and value pair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also iterate keys and values separately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iterate dictionary items / keys / values in order to search or filter any required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93400" y="1446480"/>
              <a:ext cx="6509880" cy="233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040" y="1437120"/>
                <a:ext cx="652860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Need To Use Loop With Dictionary Data Type </a:t>
            </a:r>
            <a:endParaRPr lang="en-US" sz="28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analyze all the items or elements of a </a:t>
            </a:r>
            <a:r>
              <a:rPr lang="en-US" dirty="0" smtClean="0">
                <a:solidFill>
                  <a:srgbClr val="002060"/>
                </a:solidFill>
              </a:rPr>
              <a:t>dictionary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display all the items to screen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Using loop, we can find any specific </a:t>
            </a:r>
            <a:r>
              <a:rPr lang="en-US" dirty="0" smtClean="0">
                <a:solidFill>
                  <a:srgbClr val="002060"/>
                </a:solidFill>
              </a:rPr>
              <a:t>key or key value from </a:t>
            </a:r>
            <a:r>
              <a:rPr lang="en-US" dirty="0">
                <a:solidFill>
                  <a:srgbClr val="002060"/>
                </a:solidFill>
              </a:rPr>
              <a:t>a dictionary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 lots of problem can be solve using loop with </a:t>
            </a:r>
            <a:r>
              <a:rPr lang="en-US" dirty="0" smtClean="0">
                <a:solidFill>
                  <a:srgbClr val="002060"/>
                </a:solidFill>
              </a:rPr>
              <a:t>dictionary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We can iterate keys and values separately from </a:t>
            </a:r>
            <a:r>
              <a:rPr lang="en-US" dirty="0">
                <a:solidFill>
                  <a:srgbClr val="002060"/>
                </a:solidFill>
              </a:rPr>
              <a:t>dictionary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64640" y="1652040"/>
              <a:ext cx="2741760" cy="2884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5280" y="1642680"/>
                <a:ext cx="2760480" cy="29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2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Loop with Python 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rgbClr val="002060"/>
                </a:solidFill>
              </a:rPr>
              <a:t>Examples:</a:t>
            </a:r>
          </a:p>
          <a:p>
            <a:r>
              <a:rPr lang="en-US" b="1" dirty="0">
                <a:solidFill>
                  <a:srgbClr val="FFC000"/>
                </a:solidFill>
              </a:rPr>
              <a:t>Iterating </a:t>
            </a:r>
            <a:r>
              <a:rPr lang="en-US" b="1" dirty="0" smtClean="0">
                <a:solidFill>
                  <a:srgbClr val="FFC000"/>
                </a:solidFill>
              </a:rPr>
              <a:t>Items</a:t>
            </a:r>
          </a:p>
          <a:p>
            <a:r>
              <a:rPr lang="en-US" dirty="0" err="1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_dict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{'a': 4, 'b': 1, 'c': 6, 'd': 2, 'e': 3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rgbClr val="002060"/>
                </a:solidFill>
              </a:rPr>
              <a:t>key, value in </a:t>
            </a:r>
            <a:r>
              <a:rPr lang="en-US" dirty="0" err="1">
                <a:solidFill>
                  <a:srgbClr val="002060"/>
                </a:solidFill>
              </a:rPr>
              <a:t>a_dict.items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print(key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‘:',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Iterating Keys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a_dict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{'a': 4, 'b': 1, 'c': 6, 'd': 2, 'e': 3}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key in </a:t>
            </a:r>
            <a:r>
              <a:rPr lang="en-US" dirty="0" err="1">
                <a:solidFill>
                  <a:srgbClr val="002060"/>
                </a:solidFill>
              </a:rPr>
              <a:t>a_dict.keys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>
                <a:solidFill>
                  <a:srgbClr val="002060"/>
                </a:solidFill>
              </a:rPr>
              <a:t>	print(key)</a:t>
            </a:r>
          </a:p>
          <a:p>
            <a:r>
              <a:rPr lang="en-US" b="1" dirty="0">
                <a:solidFill>
                  <a:srgbClr val="FFC000"/>
                </a:solidFill>
              </a:rPr>
              <a:t>Iterating Values</a:t>
            </a:r>
          </a:p>
          <a:p>
            <a:r>
              <a:rPr lang="en-US" dirty="0" err="1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_dict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= {'a': 4, 'b': 1, 'c': 6, 'd': 2, 'e': 3}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value in </a:t>
            </a:r>
            <a:r>
              <a:rPr lang="en-US" dirty="0" err="1">
                <a:solidFill>
                  <a:srgbClr val="002060"/>
                </a:solidFill>
              </a:rPr>
              <a:t>a_dict.values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>
                <a:solidFill>
                  <a:srgbClr val="002060"/>
                </a:solidFill>
              </a:rPr>
              <a:t>	print(value)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05640" y="3616560"/>
              <a:ext cx="3670200" cy="226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3607200"/>
                <a:ext cx="3688920" cy="22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7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Looping With Key And Value  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As dictionary contain items, a single item is the collection of key and value pair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 can iterate key and value separately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Examples: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FFC000"/>
                </a:solidFill>
              </a:rPr>
              <a:t>Iterating Keys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color </a:t>
            </a:r>
            <a:r>
              <a:rPr lang="en-US" dirty="0">
                <a:solidFill>
                  <a:srgbClr val="002060"/>
                </a:solidFill>
              </a:rPr>
              <a:t>= {1:"red",2:"blue",3:"yellow",4:"pink",5:"black"}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rgbClr val="002060"/>
                </a:solidFill>
              </a:rPr>
              <a:t>key in </a:t>
            </a:r>
            <a:r>
              <a:rPr lang="en-US" dirty="0" err="1" smtClean="0">
                <a:solidFill>
                  <a:srgbClr val="002060"/>
                </a:solidFill>
              </a:rPr>
              <a:t>color.keys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print(key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b="1" dirty="0">
                <a:solidFill>
                  <a:srgbClr val="FFC000"/>
                </a:solidFill>
              </a:rPr>
              <a:t>Iterating </a:t>
            </a:r>
            <a:r>
              <a:rPr lang="en-US" b="1" dirty="0" smtClean="0">
                <a:solidFill>
                  <a:srgbClr val="FFC000"/>
                </a:solidFill>
              </a:rPr>
              <a:t>Values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color </a:t>
            </a:r>
            <a:r>
              <a:rPr lang="en-US" dirty="0">
                <a:solidFill>
                  <a:srgbClr val="002060"/>
                </a:solidFill>
              </a:rPr>
              <a:t>= {1:"red",2:"blue",3:"yellow",4:"pink",5:"black"}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dirty="0">
                <a:solidFill>
                  <a:srgbClr val="002060"/>
                </a:solidFill>
              </a:rPr>
              <a:t>value in </a:t>
            </a:r>
            <a:r>
              <a:rPr lang="en-US" dirty="0" err="1" smtClean="0">
                <a:solidFill>
                  <a:srgbClr val="002060"/>
                </a:solidFill>
              </a:rPr>
              <a:t>color.values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	print(value</a:t>
            </a:r>
            <a:r>
              <a:rPr lang="en-US" dirty="0">
                <a:solidFill>
                  <a:srgbClr val="002060"/>
                </a:solidFill>
              </a:rPr>
              <a:t>)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95040" y="1652040"/>
              <a:ext cx="5769000" cy="750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5680" y="1642680"/>
                <a:ext cx="578772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258920" y="4036320"/>
              <a:ext cx="4090320" cy="741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9560" y="4026960"/>
                <a:ext cx="410904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1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1 and Solution : Python Dictionary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1 : Write a Python Program To Get 5 Student Name With Their Marks And Display Student Name And Their Marks in Key Value Form.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Solution: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95320" y="1875240"/>
              <a:ext cx="4063320" cy="290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5960" y="1865880"/>
                <a:ext cx="4082040" cy="29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2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2 and Solution : Python Dictionary</a:t>
            </a:r>
            <a:endParaRPr lang="en-US" sz="32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Problem 2 </a:t>
            </a:r>
            <a:r>
              <a:rPr lang="en-US" b="1" dirty="0">
                <a:solidFill>
                  <a:srgbClr val="002060"/>
                </a:solidFill>
              </a:rPr>
              <a:t>: Write a Python Program To Get 5 Digital Product And Their Price. Display Total Price Of The Products.</a:t>
            </a:r>
          </a:p>
          <a:p>
            <a:r>
              <a:rPr lang="en-US" b="1" u="sng" dirty="0" smtClean="0">
                <a:solidFill>
                  <a:srgbClr val="002060"/>
                </a:solidFill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20560" y="1482480"/>
              <a:ext cx="4277520" cy="509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1200" y="1473120"/>
                <a:ext cx="4296240" cy="5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25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 68 </a:t>
            </a:r>
            <a:endParaRPr lang="en-US" sz="40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610262" y="1606383"/>
            <a:ext cx="4769463" cy="2310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Calibri (Body)"/>
              </a:rPr>
              <a:t>Python Dictionary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 (Body)"/>
              </a:rPr>
              <a:t>Comprehension</a:t>
            </a:r>
          </a:p>
        </p:txBody>
      </p:sp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35580</TotalTime>
  <Words>323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527</cp:revision>
  <dcterms:created xsi:type="dcterms:W3CDTF">2021-11-08T00:20:31Z</dcterms:created>
  <dcterms:modified xsi:type="dcterms:W3CDTF">2022-08-02T11:19:57Z</dcterms:modified>
</cp:coreProperties>
</file>